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svg" ContentType="image/svg+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44"/>
  </p:notesMasterIdLst>
  <p:handoutMasterIdLst>
    <p:handoutMasterId r:id="rId45"/>
  </p:handoutMasterIdLst>
  <p:sldIdLst>
    <p:sldId id="259" r:id="rId3"/>
    <p:sldId id="316" r:id="rId4"/>
    <p:sldId id="260" r:id="rId5"/>
    <p:sldId id="300" r:id="rId6"/>
    <p:sldId id="261" r:id="rId7"/>
    <p:sldId id="273" r:id="rId8"/>
    <p:sldId id="302" r:id="rId9"/>
    <p:sldId id="314" r:id="rId10"/>
    <p:sldId id="322" r:id="rId11"/>
    <p:sldId id="305" r:id="rId12"/>
    <p:sldId id="306" r:id="rId13"/>
    <p:sldId id="315" r:id="rId14"/>
    <p:sldId id="318" r:id="rId15"/>
    <p:sldId id="319" r:id="rId16"/>
    <p:sldId id="303" r:id="rId17"/>
    <p:sldId id="263" r:id="rId18"/>
    <p:sldId id="272" r:id="rId19"/>
    <p:sldId id="317" r:id="rId20"/>
    <p:sldId id="268" r:id="rId21"/>
    <p:sldId id="275" r:id="rId22"/>
    <p:sldId id="276" r:id="rId23"/>
    <p:sldId id="277" r:id="rId24"/>
    <p:sldId id="280" r:id="rId25"/>
    <p:sldId id="295" r:id="rId26"/>
    <p:sldId id="281" r:id="rId27"/>
    <p:sldId id="282" r:id="rId28"/>
    <p:sldId id="296" r:id="rId29"/>
    <p:sldId id="283" r:id="rId30"/>
    <p:sldId id="286" r:id="rId31"/>
    <p:sldId id="297" r:id="rId32"/>
    <p:sldId id="288" r:id="rId33"/>
    <p:sldId id="298" r:id="rId34"/>
    <p:sldId id="289" r:id="rId35"/>
    <p:sldId id="292" r:id="rId36"/>
    <p:sldId id="293" r:id="rId37"/>
    <p:sldId id="323" r:id="rId38"/>
    <p:sldId id="294" r:id="rId39"/>
    <p:sldId id="304" r:id="rId40"/>
    <p:sldId id="321" r:id="rId41"/>
    <p:sldId id="320" r:id="rId42"/>
    <p:sldId id="31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AFAFA"/>
    <a:srgbClr val="B6BABF"/>
    <a:srgbClr val="545B64"/>
    <a:srgbClr val="E6ECEF"/>
    <a:srgbClr val="F2F4F4"/>
    <a:srgbClr val="858B94"/>
    <a:srgbClr val="E8E8E8"/>
    <a:srgbClr val="879196"/>
    <a:srgbClr val="AAB7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2"/>
    <p:restoredTop sz="94595"/>
  </p:normalViewPr>
  <p:slideViewPr>
    <p:cSldViewPr snapToGrid="0" snapToObjects="1">
      <p:cViewPr varScale="1">
        <p:scale>
          <a:sx n="96" d="100"/>
          <a:sy n="96" d="100"/>
        </p:scale>
        <p:origin x="14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11/6/18</a:t>
            </a:fld>
            <a:endParaRPr lang="en-US" dirty="0"/>
          </a:p>
        </p:txBody>
      </p:sp>
      <p:sp>
        <p:nvSpPr>
          <p:cNvPr id="4" name="Footer Placeholder 3">
            <a:extLst>
              <a:ext uri="{FF2B5EF4-FFF2-40B4-BE49-F238E27FC236}">
                <a16:creationId xmlns:a16="http://schemas.microsoft.com/office/drawing/2014/main" xmlns=""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11/6/18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21</a:t>
            </a:fld>
            <a:endParaRPr lang="en-US" dirty="0"/>
          </a:p>
        </p:txBody>
      </p:sp>
    </p:spTree>
    <p:extLst>
      <p:ext uri="{BB962C8B-B14F-4D97-AF65-F5344CB8AC3E}">
        <p14:creationId xmlns:p14="http://schemas.microsoft.com/office/powerpoint/2010/main" val="863211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8B3C3A-331B-3F4A-823D-66E06957C2C6}"/>
              </a:ext>
            </a:extLst>
          </p:cNvPr>
          <p:cNvSpPr>
            <a:spLocks noGrp="1"/>
          </p:cNvSpPr>
          <p:nvPr>
            <p:ph type="title"/>
          </p:nvPr>
        </p:nvSpPr>
        <p:spPr/>
        <p:txBody>
          <a:bodyPr/>
          <a:lstStyle>
            <a:lvl1pPr>
              <a:defRPr b="0"/>
            </a:lvl1pPr>
          </a:lstStyle>
          <a:p>
            <a:r>
              <a:rPr lang="en-US" dirty="0"/>
              <a:t>Click to edit Master title style</a:t>
            </a:r>
          </a:p>
        </p:txBody>
      </p:sp>
      <p:sp>
        <p:nvSpPr>
          <p:cNvPr id="3" name="Content Placeholder 2">
            <a:extLst>
              <a:ext uri="{FF2B5EF4-FFF2-40B4-BE49-F238E27FC236}">
                <a16:creationId xmlns:a16="http://schemas.microsoft.com/office/drawing/2014/main" xmlns=""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xmlns=""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xmlns=""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8CC477-4EE8-2F47-AFB0-A9815F63860B}"/>
              </a:ext>
            </a:extLst>
          </p:cNvPr>
          <p:cNvSpPr>
            <a:spLocks noGrp="1"/>
          </p:cNvSpPr>
          <p:nvPr>
            <p:ph type="title"/>
          </p:nvPr>
        </p:nvSpPr>
        <p:spPr/>
        <p:txBody>
          <a:bodyPr/>
          <a:lstStyle>
            <a:lvl1pPr>
              <a:defRPr b="0"/>
            </a:lvl1pPr>
          </a:lstStyle>
          <a:p>
            <a:r>
              <a:rPr lang="en-US"/>
              <a:t>Click to edit Master title style</a:t>
            </a:r>
          </a:p>
        </p:txBody>
      </p:sp>
      <p:sp>
        <p:nvSpPr>
          <p:cNvPr id="7" name="Slide Number Placeholder 5">
            <a:extLst>
              <a:ext uri="{FF2B5EF4-FFF2-40B4-BE49-F238E27FC236}">
                <a16:creationId xmlns:a16="http://schemas.microsoft.com/office/drawing/2014/main" xmlns=""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a:alphaModFix amt="5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1B2771-227D-7142-A871-69FBD9C41171}"/>
              </a:ext>
            </a:extLst>
          </p:cNvPr>
          <p:cNvSpPr>
            <a:spLocks noGrp="1"/>
          </p:cNvSpPr>
          <p:nvPr>
            <p:ph type="title"/>
          </p:nvPr>
        </p:nvSpPr>
        <p:spPr>
          <a:xfrm>
            <a:off x="26670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xmlns=""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262200-14F4-F541-9B55-3B076E853357}"/>
              </a:ext>
            </a:extLst>
          </p:cNvPr>
          <p:cNvSpPr>
            <a:spLocks noGrp="1"/>
          </p:cNvSpPr>
          <p:nvPr>
            <p:ph type="title"/>
          </p:nvPr>
        </p:nvSpPr>
        <p:spPr/>
        <p:txBody>
          <a:bodyPr/>
          <a:lstStyle>
            <a:lvl1pPr>
              <a:defRPr b="0"/>
            </a:lvl1pPr>
          </a:lstStyle>
          <a:p>
            <a:r>
              <a:rPr lang="en-US" dirty="0"/>
              <a:t>Click to edit Master title style</a:t>
            </a:r>
          </a:p>
        </p:txBody>
      </p:sp>
      <p:sp>
        <p:nvSpPr>
          <p:cNvPr id="3" name="Content Placeholder 2">
            <a:extLst>
              <a:ext uri="{FF2B5EF4-FFF2-40B4-BE49-F238E27FC236}">
                <a16:creationId xmlns:a16="http://schemas.microsoft.com/office/drawing/2014/main" xmlns=""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xmlns=""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rgbClr val="F2F4F4"/>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xmlns=""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xmlns="" id="{CEB6FE43-E832-914E-BF63-E0362E17C13F}"/>
              </a:ext>
            </a:extLst>
          </p:cNvPr>
          <p:cNvSpPr>
            <a:spLocks noGrp="1"/>
          </p:cNvSpPr>
          <p:nvPr>
            <p:ph type="title"/>
          </p:nvPr>
        </p:nvSpPr>
        <p:spPr>
          <a:xfrm>
            <a:off x="266699" y="537401"/>
            <a:ext cx="11696700" cy="1299990"/>
          </a:xfrm>
        </p:spPr>
        <p:txBody>
          <a:bodyPr anchor="b"/>
          <a:lstStyle>
            <a:lvl1pPr>
              <a:defRPr b="0"/>
            </a:lvl1pPr>
          </a:lstStyle>
          <a:p>
            <a:r>
              <a:rPr lang="en-US" dirty="0"/>
              <a:t>Click to edit Master title style</a:t>
            </a:r>
          </a:p>
        </p:txBody>
      </p:sp>
      <p:sp>
        <p:nvSpPr>
          <p:cNvPr id="8" name="Content Placeholder 7">
            <a:extLst>
              <a:ext uri="{FF2B5EF4-FFF2-40B4-BE49-F238E27FC236}">
                <a16:creationId xmlns:a16="http://schemas.microsoft.com/office/drawing/2014/main" xmlns=""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xmlns=""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xmlns=""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xmlns=""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xmlns=""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xmlns="" id="{591FF8CA-050B-4E47-8699-4149101450E0}"/>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xmlns=""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5" name="Rectangle 4">
            <a:extLst>
              <a:ext uri="{FF2B5EF4-FFF2-40B4-BE49-F238E27FC236}">
                <a16:creationId xmlns:a16="http://schemas.microsoft.com/office/drawing/2014/main" xmlns="" id="{CBB49700-7669-7041-8991-CC7E08AC11DA}"/>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sv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2.xml"/><Relationship Id="rId5" Type="http://schemas.openxmlformats.org/officeDocument/2006/relationships/image" Target="../media/image3.png"/><Relationship Id="rId6" Type="http://schemas.openxmlformats.org/officeDocument/2006/relationships/image" Target="../media/image5.sv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xmlns=""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xmlns="" id="{06DC5F64-97F6-3C41-AEB3-0D8DA752FE6B}"/>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xmlns=""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xmlns=""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xmlns="" id="{90F29361-9F3B-3A41-963A-6A499FBB101D}"/>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9.svg"/><Relationship Id="rId5" Type="http://schemas.openxmlformats.org/officeDocument/2006/relationships/image" Target="../media/image6.png"/><Relationship Id="rId6" Type="http://schemas.openxmlformats.org/officeDocument/2006/relationships/image" Target="../media/image9.svg"/><Relationship Id="rId7" Type="http://schemas.openxmlformats.org/officeDocument/2006/relationships/image" Target="../media/image13.png"/><Relationship Id="rId8" Type="http://schemas.openxmlformats.org/officeDocument/2006/relationships/image" Target="../media/image23.svg"/><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9" Type="http://schemas.openxmlformats.org/officeDocument/2006/relationships/image" Target="../media/image21.svg"/><Relationship Id="rId20" Type="http://schemas.openxmlformats.org/officeDocument/2006/relationships/image" Target="../media/image25.png"/><Relationship Id="rId21" Type="http://schemas.openxmlformats.org/officeDocument/2006/relationships/image" Target="../media/image43.svg"/><Relationship Id="rId10" Type="http://schemas.openxmlformats.org/officeDocument/2006/relationships/image" Target="../media/image13.png"/><Relationship Id="rId11" Type="http://schemas.openxmlformats.org/officeDocument/2006/relationships/image" Target="../media/image23.svg"/><Relationship Id="rId12" Type="http://schemas.openxmlformats.org/officeDocument/2006/relationships/image" Target="../media/image22.png"/><Relationship Id="rId13" Type="http://schemas.openxmlformats.org/officeDocument/2006/relationships/image" Target="../media/image37.svg"/><Relationship Id="rId14" Type="http://schemas.openxmlformats.org/officeDocument/2006/relationships/image" Target="../media/image14.png"/><Relationship Id="rId15" Type="http://schemas.openxmlformats.org/officeDocument/2006/relationships/image" Target="../media/image25.svg"/><Relationship Id="rId16" Type="http://schemas.openxmlformats.org/officeDocument/2006/relationships/image" Target="../media/image23.png"/><Relationship Id="rId17" Type="http://schemas.openxmlformats.org/officeDocument/2006/relationships/image" Target="../media/image39.svg"/><Relationship Id="rId18" Type="http://schemas.openxmlformats.org/officeDocument/2006/relationships/image" Target="../media/image24.png"/><Relationship Id="rId19" Type="http://schemas.openxmlformats.org/officeDocument/2006/relationships/image" Target="../media/image41.svg"/><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9.svg"/><Relationship Id="rId4" Type="http://schemas.openxmlformats.org/officeDocument/2006/relationships/image" Target="../media/image6.png"/><Relationship Id="rId5" Type="http://schemas.openxmlformats.org/officeDocument/2006/relationships/image" Target="../media/image9.svg"/><Relationship Id="rId6" Type="http://schemas.openxmlformats.org/officeDocument/2006/relationships/image" Target="../media/image16.png"/><Relationship Id="rId7" Type="http://schemas.openxmlformats.org/officeDocument/2006/relationships/image" Target="../media/image29.svg"/><Relationship Id="rId8" Type="http://schemas.openxmlformats.org/officeDocument/2006/relationships/image" Target="../media/image12.png"/></Relationships>
</file>

<file path=ppt/slides/_rels/slide17.xml.rels><?xml version="1.0" encoding="UTF-8" standalone="yes"?>
<Relationships xmlns="http://schemas.openxmlformats.org/package/2006/relationships"><Relationship Id="rId9" Type="http://schemas.openxmlformats.org/officeDocument/2006/relationships/image" Target="../media/image51.svg"/><Relationship Id="rId20" Type="http://schemas.openxmlformats.org/officeDocument/2006/relationships/image" Target="../media/image35.png"/><Relationship Id="rId21" Type="http://schemas.openxmlformats.org/officeDocument/2006/relationships/image" Target="../media/image63.svg"/><Relationship Id="rId10" Type="http://schemas.openxmlformats.org/officeDocument/2006/relationships/image" Target="../media/image30.png"/><Relationship Id="rId11" Type="http://schemas.openxmlformats.org/officeDocument/2006/relationships/image" Target="../media/image53.svg"/><Relationship Id="rId12" Type="http://schemas.openxmlformats.org/officeDocument/2006/relationships/image" Target="../media/image31.png"/><Relationship Id="rId13" Type="http://schemas.openxmlformats.org/officeDocument/2006/relationships/image" Target="../media/image55.svg"/><Relationship Id="rId14" Type="http://schemas.openxmlformats.org/officeDocument/2006/relationships/image" Target="../media/image32.png"/><Relationship Id="rId15" Type="http://schemas.openxmlformats.org/officeDocument/2006/relationships/image" Target="../media/image57.svg"/><Relationship Id="rId16" Type="http://schemas.openxmlformats.org/officeDocument/2006/relationships/image" Target="../media/image33.png"/><Relationship Id="rId17" Type="http://schemas.openxmlformats.org/officeDocument/2006/relationships/image" Target="../media/image59.svg"/><Relationship Id="rId18" Type="http://schemas.openxmlformats.org/officeDocument/2006/relationships/image" Target="../media/image34.png"/><Relationship Id="rId19" Type="http://schemas.openxmlformats.org/officeDocument/2006/relationships/image" Target="../media/image61.svg"/><Relationship Id="rId1" Type="http://schemas.openxmlformats.org/officeDocument/2006/relationships/slideLayout" Target="../slideLayouts/slideLayout9.xml"/><Relationship Id="rId2" Type="http://schemas.openxmlformats.org/officeDocument/2006/relationships/image" Target="../media/image26.png"/><Relationship Id="rId3" Type="http://schemas.openxmlformats.org/officeDocument/2006/relationships/image" Target="../media/image45.svg"/><Relationship Id="rId4" Type="http://schemas.openxmlformats.org/officeDocument/2006/relationships/image" Target="../media/image27.png"/><Relationship Id="rId5" Type="http://schemas.openxmlformats.org/officeDocument/2006/relationships/image" Target="../media/image47.svg"/><Relationship Id="rId6" Type="http://schemas.openxmlformats.org/officeDocument/2006/relationships/image" Target="../media/image28.png"/><Relationship Id="rId7" Type="http://schemas.openxmlformats.org/officeDocument/2006/relationships/image" Target="../media/image49.svg"/><Relationship Id="rId8" Type="http://schemas.openxmlformats.org/officeDocument/2006/relationships/image" Target="../media/image29.png"/></Relationships>
</file>

<file path=ppt/slides/_rels/slide18.xml.rels><?xml version="1.0" encoding="UTF-8" standalone="yes"?>
<Relationships xmlns="http://schemas.openxmlformats.org/package/2006/relationships"><Relationship Id="rId46" Type="http://schemas.openxmlformats.org/officeDocument/2006/relationships/image" Target="../media/image56.png"/><Relationship Id="rId47" Type="http://schemas.openxmlformats.org/officeDocument/2006/relationships/image" Target="../media/image105.svg"/><Relationship Id="rId48" Type="http://schemas.openxmlformats.org/officeDocument/2006/relationships/image" Target="../media/image57.png"/><Relationship Id="rId49" Type="http://schemas.openxmlformats.org/officeDocument/2006/relationships/image" Target="../media/image107.svg"/><Relationship Id="rId20" Type="http://schemas.openxmlformats.org/officeDocument/2006/relationships/image" Target="../media/image44.png"/><Relationship Id="rId21" Type="http://schemas.openxmlformats.org/officeDocument/2006/relationships/image" Target="../media/image81.svg"/><Relationship Id="rId22" Type="http://schemas.openxmlformats.org/officeDocument/2006/relationships/image" Target="../media/image45.png"/><Relationship Id="rId23" Type="http://schemas.openxmlformats.org/officeDocument/2006/relationships/image" Target="../media/image83.svg"/><Relationship Id="rId24" Type="http://schemas.openxmlformats.org/officeDocument/2006/relationships/image" Target="../media/image46.png"/><Relationship Id="rId25" Type="http://schemas.openxmlformats.org/officeDocument/2006/relationships/image" Target="../media/image85.svg"/><Relationship Id="rId26" Type="http://schemas.openxmlformats.org/officeDocument/2006/relationships/image" Target="../media/image47.png"/><Relationship Id="rId27" Type="http://schemas.openxmlformats.org/officeDocument/2006/relationships/image" Target="../media/image87.svg"/><Relationship Id="rId28" Type="http://schemas.openxmlformats.org/officeDocument/2006/relationships/image" Target="../media/image48.png"/><Relationship Id="rId29" Type="http://schemas.openxmlformats.org/officeDocument/2006/relationships/image" Target="../media/image89.svg"/><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65.svg"/><Relationship Id="rId4" Type="http://schemas.openxmlformats.org/officeDocument/2006/relationships/image" Target="../media/image37.png"/><Relationship Id="rId5" Type="http://schemas.openxmlformats.org/officeDocument/2006/relationships/image" Target="../media/image67.svg"/><Relationship Id="rId30" Type="http://schemas.openxmlformats.org/officeDocument/2006/relationships/image" Target="../media/image49.png"/><Relationship Id="rId31" Type="http://schemas.openxmlformats.org/officeDocument/2006/relationships/image" Target="../media/image91.svg"/><Relationship Id="rId32" Type="http://schemas.openxmlformats.org/officeDocument/2006/relationships/image" Target="../media/image50.png"/><Relationship Id="rId9" Type="http://schemas.openxmlformats.org/officeDocument/2006/relationships/image" Target="../media/image71.svg"/><Relationship Id="rId6" Type="http://schemas.openxmlformats.org/officeDocument/2006/relationships/image" Target="../media/image38.png"/><Relationship Id="rId7" Type="http://schemas.openxmlformats.org/officeDocument/2006/relationships/image" Target="../media/image69.svg"/><Relationship Id="rId8" Type="http://schemas.openxmlformats.org/officeDocument/2006/relationships/image" Target="../media/image39.png"/><Relationship Id="rId33" Type="http://schemas.openxmlformats.org/officeDocument/2006/relationships/image" Target="../media/image93.svg"/><Relationship Id="rId34" Type="http://schemas.openxmlformats.org/officeDocument/2006/relationships/image" Target="../media/image51.png"/><Relationship Id="rId35" Type="http://schemas.openxmlformats.org/officeDocument/2006/relationships/image" Target="../media/image95.svg"/><Relationship Id="rId36" Type="http://schemas.openxmlformats.org/officeDocument/2006/relationships/image" Target="../media/image52.png"/><Relationship Id="rId10" Type="http://schemas.openxmlformats.org/officeDocument/2006/relationships/image" Target="../media/image40.png"/><Relationship Id="rId11" Type="http://schemas.openxmlformats.org/officeDocument/2006/relationships/image" Target="../media/image73.svg"/><Relationship Id="rId12" Type="http://schemas.openxmlformats.org/officeDocument/2006/relationships/image" Target="../media/image41.png"/><Relationship Id="rId13" Type="http://schemas.openxmlformats.org/officeDocument/2006/relationships/image" Target="../media/image75.svg"/><Relationship Id="rId14" Type="http://schemas.openxmlformats.org/officeDocument/2006/relationships/image" Target="../media/image7.png"/><Relationship Id="rId15" Type="http://schemas.openxmlformats.org/officeDocument/2006/relationships/image" Target="../media/image11.svg"/><Relationship Id="rId16" Type="http://schemas.openxmlformats.org/officeDocument/2006/relationships/image" Target="../media/image42.png"/><Relationship Id="rId17" Type="http://schemas.openxmlformats.org/officeDocument/2006/relationships/image" Target="../media/image77.svg"/><Relationship Id="rId18" Type="http://schemas.openxmlformats.org/officeDocument/2006/relationships/image" Target="../media/image43.png"/><Relationship Id="rId19" Type="http://schemas.openxmlformats.org/officeDocument/2006/relationships/image" Target="../media/image79.svg"/><Relationship Id="rId37" Type="http://schemas.openxmlformats.org/officeDocument/2006/relationships/image" Target="../media/image97.svg"/><Relationship Id="rId38" Type="http://schemas.openxmlformats.org/officeDocument/2006/relationships/image" Target="../media/image53.png"/><Relationship Id="rId39" Type="http://schemas.openxmlformats.org/officeDocument/2006/relationships/image" Target="../media/image99.svg"/><Relationship Id="rId40" Type="http://schemas.openxmlformats.org/officeDocument/2006/relationships/image" Target="../media/image54.png"/><Relationship Id="rId41" Type="http://schemas.openxmlformats.org/officeDocument/2006/relationships/image" Target="../media/image101.svg"/><Relationship Id="rId42" Type="http://schemas.openxmlformats.org/officeDocument/2006/relationships/image" Target="../media/image55.png"/><Relationship Id="rId43" Type="http://schemas.openxmlformats.org/officeDocument/2006/relationships/image" Target="../media/image103.svg"/><Relationship Id="rId44" Type="http://schemas.openxmlformats.org/officeDocument/2006/relationships/image" Target="../media/image8.png"/><Relationship Id="rId45" Type="http://schemas.openxmlformats.org/officeDocument/2006/relationships/image" Target="../media/image13.svg"/></Relationships>
</file>

<file path=ppt/slides/_rels/slide19.xml.rels><?xml version="1.0" encoding="UTF-8" standalone="yes"?>
<Relationships xmlns="http://schemas.openxmlformats.org/package/2006/relationships"><Relationship Id="rId11" Type="http://schemas.openxmlformats.org/officeDocument/2006/relationships/slide" Target="slide31.xml"/><Relationship Id="rId12" Type="http://schemas.openxmlformats.org/officeDocument/2006/relationships/slide" Target="slide33.xml"/><Relationship Id="rId13" Type="http://schemas.openxmlformats.org/officeDocument/2006/relationships/slide" Target="slide34.xml"/><Relationship Id="rId14" Type="http://schemas.openxmlformats.org/officeDocument/2006/relationships/slide" Target="slide35.xml"/><Relationship Id="rId15" Type="http://schemas.openxmlformats.org/officeDocument/2006/relationships/slide" Target="slide37.xml"/><Relationship Id="rId1" Type="http://schemas.openxmlformats.org/officeDocument/2006/relationships/slideLayout" Target="../slideLayouts/slideLayout2.xml"/><Relationship Id="rId2" Type="http://schemas.openxmlformats.org/officeDocument/2006/relationships/slide" Target="slide20.xml"/><Relationship Id="rId3" Type="http://schemas.openxmlformats.org/officeDocument/2006/relationships/slide" Target="slide21.xml"/><Relationship Id="rId4" Type="http://schemas.openxmlformats.org/officeDocument/2006/relationships/slide" Target="slide22.xml"/><Relationship Id="rId5" Type="http://schemas.openxmlformats.org/officeDocument/2006/relationships/slide" Target="slide23.xml"/><Relationship Id="rId6" Type="http://schemas.openxmlformats.org/officeDocument/2006/relationships/slide" Target="slide25.xml"/><Relationship Id="rId7" Type="http://schemas.openxmlformats.org/officeDocument/2006/relationships/slide" Target="slide26.xml"/><Relationship Id="rId8" Type="http://schemas.openxmlformats.org/officeDocument/2006/relationships/slide" Target="slide28.xml"/><Relationship Id="rId9" Type="http://schemas.openxmlformats.org/officeDocument/2006/relationships/slide" Target="slide29.xml"/><Relationship Id="rId10" Type="http://schemas.openxmlformats.org/officeDocument/2006/relationships/slide" Target="slide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0" Type="http://schemas.openxmlformats.org/officeDocument/2006/relationships/image" Target="../media/image67.png"/><Relationship Id="rId21" Type="http://schemas.openxmlformats.org/officeDocument/2006/relationships/image" Target="../media/image127.svg"/><Relationship Id="rId22" Type="http://schemas.openxmlformats.org/officeDocument/2006/relationships/image" Target="../media/image68.png"/><Relationship Id="rId23" Type="http://schemas.openxmlformats.org/officeDocument/2006/relationships/image" Target="../media/image129.svg"/><Relationship Id="rId24" Type="http://schemas.openxmlformats.org/officeDocument/2006/relationships/image" Target="../media/image69.png"/><Relationship Id="rId25" Type="http://schemas.openxmlformats.org/officeDocument/2006/relationships/image" Target="../media/image131.svg"/><Relationship Id="rId26" Type="http://schemas.openxmlformats.org/officeDocument/2006/relationships/image" Target="../media/image70.png"/><Relationship Id="rId27" Type="http://schemas.openxmlformats.org/officeDocument/2006/relationships/image" Target="../media/image133.svg"/><Relationship Id="rId28" Type="http://schemas.openxmlformats.org/officeDocument/2006/relationships/image" Target="../media/image71.png"/><Relationship Id="rId29" Type="http://schemas.openxmlformats.org/officeDocument/2006/relationships/image" Target="../media/image135.svg"/><Relationship Id="rId1" Type="http://schemas.openxmlformats.org/officeDocument/2006/relationships/slideLayout" Target="../slideLayouts/slideLayout6.xml"/><Relationship Id="rId2" Type="http://schemas.openxmlformats.org/officeDocument/2006/relationships/image" Target="../media/image58.png"/><Relationship Id="rId3" Type="http://schemas.openxmlformats.org/officeDocument/2006/relationships/image" Target="../media/image109.svg"/><Relationship Id="rId4" Type="http://schemas.openxmlformats.org/officeDocument/2006/relationships/image" Target="../media/image59.png"/><Relationship Id="rId5" Type="http://schemas.openxmlformats.org/officeDocument/2006/relationships/image" Target="../media/image111.svg"/><Relationship Id="rId30" Type="http://schemas.openxmlformats.org/officeDocument/2006/relationships/image" Target="../media/image72.png"/><Relationship Id="rId31" Type="http://schemas.openxmlformats.org/officeDocument/2006/relationships/image" Target="../media/image137.svg"/><Relationship Id="rId32" Type="http://schemas.openxmlformats.org/officeDocument/2006/relationships/image" Target="../media/image73.png"/><Relationship Id="rId9" Type="http://schemas.openxmlformats.org/officeDocument/2006/relationships/image" Target="../media/image115.svg"/><Relationship Id="rId6" Type="http://schemas.openxmlformats.org/officeDocument/2006/relationships/image" Target="../media/image60.png"/><Relationship Id="rId7" Type="http://schemas.openxmlformats.org/officeDocument/2006/relationships/image" Target="../media/image113.svg"/><Relationship Id="rId8" Type="http://schemas.openxmlformats.org/officeDocument/2006/relationships/image" Target="../media/image61.png"/><Relationship Id="rId33" Type="http://schemas.openxmlformats.org/officeDocument/2006/relationships/image" Target="../media/image139.svg"/><Relationship Id="rId34" Type="http://schemas.openxmlformats.org/officeDocument/2006/relationships/image" Target="../media/image74.png"/><Relationship Id="rId35" Type="http://schemas.openxmlformats.org/officeDocument/2006/relationships/image" Target="../media/image141.svg"/><Relationship Id="rId36" Type="http://schemas.openxmlformats.org/officeDocument/2006/relationships/image" Target="../media/image75.png"/><Relationship Id="rId10" Type="http://schemas.openxmlformats.org/officeDocument/2006/relationships/image" Target="../media/image62.png"/><Relationship Id="rId11" Type="http://schemas.openxmlformats.org/officeDocument/2006/relationships/image" Target="../media/image117.svg"/><Relationship Id="rId12" Type="http://schemas.openxmlformats.org/officeDocument/2006/relationships/image" Target="../media/image63.png"/><Relationship Id="rId13" Type="http://schemas.openxmlformats.org/officeDocument/2006/relationships/image" Target="../media/image119.svg"/><Relationship Id="rId14" Type="http://schemas.openxmlformats.org/officeDocument/2006/relationships/image" Target="../media/image64.png"/><Relationship Id="rId15" Type="http://schemas.openxmlformats.org/officeDocument/2006/relationships/image" Target="../media/image121.svg"/><Relationship Id="rId16" Type="http://schemas.openxmlformats.org/officeDocument/2006/relationships/image" Target="../media/image65.png"/><Relationship Id="rId17" Type="http://schemas.openxmlformats.org/officeDocument/2006/relationships/image" Target="../media/image123.svg"/><Relationship Id="rId18" Type="http://schemas.openxmlformats.org/officeDocument/2006/relationships/image" Target="../media/image66.png"/><Relationship Id="rId19" Type="http://schemas.openxmlformats.org/officeDocument/2006/relationships/image" Target="../media/image125.svg"/><Relationship Id="rId37" Type="http://schemas.openxmlformats.org/officeDocument/2006/relationships/image" Target="../media/image143.svg"/><Relationship Id="rId38" Type="http://schemas.openxmlformats.org/officeDocument/2006/relationships/image" Target="../media/image76.png"/><Relationship Id="rId39" Type="http://schemas.openxmlformats.org/officeDocument/2006/relationships/image" Target="../media/image145.svg"/><Relationship Id="rId40" Type="http://schemas.openxmlformats.org/officeDocument/2006/relationships/image" Target="../media/image77.png"/><Relationship Id="rId41" Type="http://schemas.openxmlformats.org/officeDocument/2006/relationships/image" Target="../media/image147.svg"/><Relationship Id="rId42" Type="http://schemas.openxmlformats.org/officeDocument/2006/relationships/image" Target="../media/image78.png"/><Relationship Id="rId43" Type="http://schemas.openxmlformats.org/officeDocument/2006/relationships/image" Target="../media/image149.svg"/><Relationship Id="rId44" Type="http://schemas.openxmlformats.org/officeDocument/2006/relationships/image" Target="../media/image79.png"/><Relationship Id="rId45" Type="http://schemas.openxmlformats.org/officeDocument/2006/relationships/image" Target="../media/image151.svg"/></Relationships>
</file>

<file path=ppt/slides/_rels/slide21.xml.rels><?xml version="1.0" encoding="UTF-8" standalone="yes"?>
<Relationships xmlns="http://schemas.openxmlformats.org/package/2006/relationships"><Relationship Id="rId9" Type="http://schemas.openxmlformats.org/officeDocument/2006/relationships/image" Target="../media/image83.png"/><Relationship Id="rId20" Type="http://schemas.openxmlformats.org/officeDocument/2006/relationships/image" Target="../media/image169.svg"/><Relationship Id="rId21" Type="http://schemas.openxmlformats.org/officeDocument/2006/relationships/image" Target="../media/image89.png"/><Relationship Id="rId22" Type="http://schemas.openxmlformats.org/officeDocument/2006/relationships/image" Target="../media/image171.svg"/><Relationship Id="rId10" Type="http://schemas.openxmlformats.org/officeDocument/2006/relationships/image" Target="../media/image159.svg"/><Relationship Id="rId11" Type="http://schemas.openxmlformats.org/officeDocument/2006/relationships/image" Target="../media/image84.png"/><Relationship Id="rId12" Type="http://schemas.openxmlformats.org/officeDocument/2006/relationships/image" Target="../media/image161.svg"/><Relationship Id="rId13" Type="http://schemas.openxmlformats.org/officeDocument/2006/relationships/image" Target="../media/image85.png"/><Relationship Id="rId14" Type="http://schemas.openxmlformats.org/officeDocument/2006/relationships/image" Target="../media/image163.svg"/><Relationship Id="rId15" Type="http://schemas.openxmlformats.org/officeDocument/2006/relationships/image" Target="../media/image86.png"/><Relationship Id="rId16" Type="http://schemas.openxmlformats.org/officeDocument/2006/relationships/image" Target="../media/image165.svg"/><Relationship Id="rId17" Type="http://schemas.openxmlformats.org/officeDocument/2006/relationships/image" Target="../media/image87.png"/><Relationship Id="rId18" Type="http://schemas.openxmlformats.org/officeDocument/2006/relationships/image" Target="../media/image167.svg"/><Relationship Id="rId19" Type="http://schemas.openxmlformats.org/officeDocument/2006/relationships/image" Target="../media/image88.png"/><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0.png"/><Relationship Id="rId4" Type="http://schemas.openxmlformats.org/officeDocument/2006/relationships/image" Target="../media/image153.svg"/><Relationship Id="rId5" Type="http://schemas.openxmlformats.org/officeDocument/2006/relationships/image" Target="../media/image81.png"/><Relationship Id="rId6" Type="http://schemas.openxmlformats.org/officeDocument/2006/relationships/image" Target="../media/image155.svg"/><Relationship Id="rId7" Type="http://schemas.openxmlformats.org/officeDocument/2006/relationships/image" Target="../media/image82.png"/><Relationship Id="rId8" Type="http://schemas.openxmlformats.org/officeDocument/2006/relationships/image" Target="../media/image157.svg"/></Relationships>
</file>

<file path=ppt/slides/_rels/slide22.xml.rels><?xml version="1.0" encoding="UTF-8" standalone="yes"?>
<Relationships xmlns="http://schemas.openxmlformats.org/package/2006/relationships"><Relationship Id="rId11" Type="http://schemas.openxmlformats.org/officeDocument/2006/relationships/image" Target="../media/image181.svg"/><Relationship Id="rId12" Type="http://schemas.openxmlformats.org/officeDocument/2006/relationships/image" Target="../media/image95.png"/><Relationship Id="rId13" Type="http://schemas.openxmlformats.org/officeDocument/2006/relationships/image" Target="../media/image183.svg"/><Relationship Id="rId1" Type="http://schemas.openxmlformats.org/officeDocument/2006/relationships/slideLayout" Target="../slideLayouts/slideLayout6.xml"/><Relationship Id="rId2" Type="http://schemas.openxmlformats.org/officeDocument/2006/relationships/image" Target="../media/image90.png"/><Relationship Id="rId3" Type="http://schemas.openxmlformats.org/officeDocument/2006/relationships/image" Target="../media/image173.svg"/><Relationship Id="rId4" Type="http://schemas.openxmlformats.org/officeDocument/2006/relationships/image" Target="../media/image91.png"/><Relationship Id="rId5" Type="http://schemas.openxmlformats.org/officeDocument/2006/relationships/image" Target="../media/image175.svg"/><Relationship Id="rId6" Type="http://schemas.openxmlformats.org/officeDocument/2006/relationships/image" Target="../media/image92.png"/><Relationship Id="rId7" Type="http://schemas.openxmlformats.org/officeDocument/2006/relationships/image" Target="../media/image177.svg"/><Relationship Id="rId8" Type="http://schemas.openxmlformats.org/officeDocument/2006/relationships/image" Target="../media/image93.png"/><Relationship Id="rId9" Type="http://schemas.openxmlformats.org/officeDocument/2006/relationships/image" Target="../media/image179.svg"/><Relationship Id="rId10" Type="http://schemas.openxmlformats.org/officeDocument/2006/relationships/image" Target="../media/image94.png"/></Relationships>
</file>

<file path=ppt/slides/_rels/slide23.xml.rels><?xml version="1.0" encoding="UTF-8" standalone="yes"?>
<Relationships xmlns="http://schemas.openxmlformats.org/package/2006/relationships"><Relationship Id="rId46" Type="http://schemas.openxmlformats.org/officeDocument/2006/relationships/image" Target="../media/image116.png"/><Relationship Id="rId47" Type="http://schemas.openxmlformats.org/officeDocument/2006/relationships/image" Target="../media/image225.svg"/><Relationship Id="rId48" Type="http://schemas.openxmlformats.org/officeDocument/2006/relationships/image" Target="../media/image117.png"/><Relationship Id="rId49" Type="http://schemas.openxmlformats.org/officeDocument/2006/relationships/image" Target="../media/image227.svg"/><Relationship Id="rId20" Type="http://schemas.openxmlformats.org/officeDocument/2006/relationships/image" Target="../media/image104.png"/><Relationship Id="rId21" Type="http://schemas.openxmlformats.org/officeDocument/2006/relationships/image" Target="../media/image201.svg"/><Relationship Id="rId22" Type="http://schemas.openxmlformats.org/officeDocument/2006/relationships/image" Target="../media/image105.png"/><Relationship Id="rId23" Type="http://schemas.openxmlformats.org/officeDocument/2006/relationships/image" Target="../media/image203.svg"/><Relationship Id="rId24" Type="http://schemas.openxmlformats.org/officeDocument/2006/relationships/image" Target="../media/image10.png"/><Relationship Id="rId25" Type="http://schemas.openxmlformats.org/officeDocument/2006/relationships/image" Target="../media/image17.svg"/><Relationship Id="rId26" Type="http://schemas.openxmlformats.org/officeDocument/2006/relationships/image" Target="../media/image106.png"/><Relationship Id="rId27" Type="http://schemas.openxmlformats.org/officeDocument/2006/relationships/image" Target="../media/image205.svg"/><Relationship Id="rId28" Type="http://schemas.openxmlformats.org/officeDocument/2006/relationships/image" Target="../media/image107.png"/><Relationship Id="rId29" Type="http://schemas.openxmlformats.org/officeDocument/2006/relationships/image" Target="../media/image207.svg"/><Relationship Id="rId50" Type="http://schemas.openxmlformats.org/officeDocument/2006/relationships/image" Target="../media/image118.png"/><Relationship Id="rId51" Type="http://schemas.openxmlformats.org/officeDocument/2006/relationships/image" Target="../media/image229.svg"/><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5.svg"/><Relationship Id="rId4" Type="http://schemas.openxmlformats.org/officeDocument/2006/relationships/image" Target="../media/image96.png"/><Relationship Id="rId5" Type="http://schemas.openxmlformats.org/officeDocument/2006/relationships/image" Target="../media/image185.svg"/><Relationship Id="rId30" Type="http://schemas.openxmlformats.org/officeDocument/2006/relationships/image" Target="../media/image108.png"/><Relationship Id="rId31" Type="http://schemas.openxmlformats.org/officeDocument/2006/relationships/image" Target="../media/image209.svg"/><Relationship Id="rId32" Type="http://schemas.openxmlformats.org/officeDocument/2006/relationships/image" Target="../media/image109.png"/><Relationship Id="rId9" Type="http://schemas.openxmlformats.org/officeDocument/2006/relationships/image" Target="../media/image189.svg"/><Relationship Id="rId6" Type="http://schemas.openxmlformats.org/officeDocument/2006/relationships/image" Target="../media/image97.png"/><Relationship Id="rId7" Type="http://schemas.openxmlformats.org/officeDocument/2006/relationships/image" Target="../media/image187.svg"/><Relationship Id="rId8" Type="http://schemas.openxmlformats.org/officeDocument/2006/relationships/image" Target="../media/image98.png"/><Relationship Id="rId33" Type="http://schemas.openxmlformats.org/officeDocument/2006/relationships/image" Target="../media/image211.svg"/><Relationship Id="rId34" Type="http://schemas.openxmlformats.org/officeDocument/2006/relationships/image" Target="../media/image110.png"/><Relationship Id="rId35" Type="http://schemas.openxmlformats.org/officeDocument/2006/relationships/image" Target="../media/image213.svg"/><Relationship Id="rId36" Type="http://schemas.openxmlformats.org/officeDocument/2006/relationships/image" Target="../media/image111.png"/><Relationship Id="rId10" Type="http://schemas.openxmlformats.org/officeDocument/2006/relationships/image" Target="../media/image99.png"/><Relationship Id="rId11" Type="http://schemas.openxmlformats.org/officeDocument/2006/relationships/image" Target="../media/image191.svg"/><Relationship Id="rId12" Type="http://schemas.openxmlformats.org/officeDocument/2006/relationships/image" Target="../media/image100.png"/><Relationship Id="rId13" Type="http://schemas.openxmlformats.org/officeDocument/2006/relationships/image" Target="../media/image193.svg"/><Relationship Id="rId14" Type="http://schemas.openxmlformats.org/officeDocument/2006/relationships/image" Target="../media/image101.png"/><Relationship Id="rId15" Type="http://schemas.openxmlformats.org/officeDocument/2006/relationships/image" Target="../media/image195.svg"/><Relationship Id="rId16" Type="http://schemas.openxmlformats.org/officeDocument/2006/relationships/image" Target="../media/image102.png"/><Relationship Id="rId17" Type="http://schemas.openxmlformats.org/officeDocument/2006/relationships/image" Target="../media/image197.svg"/><Relationship Id="rId18" Type="http://schemas.openxmlformats.org/officeDocument/2006/relationships/image" Target="../media/image103.png"/><Relationship Id="rId19" Type="http://schemas.openxmlformats.org/officeDocument/2006/relationships/image" Target="../media/image199.svg"/><Relationship Id="rId37" Type="http://schemas.openxmlformats.org/officeDocument/2006/relationships/image" Target="../media/image215.svg"/><Relationship Id="rId38" Type="http://schemas.openxmlformats.org/officeDocument/2006/relationships/image" Target="../media/image112.png"/><Relationship Id="rId39" Type="http://schemas.openxmlformats.org/officeDocument/2006/relationships/image" Target="../media/image217.svg"/><Relationship Id="rId40" Type="http://schemas.openxmlformats.org/officeDocument/2006/relationships/image" Target="../media/image113.png"/><Relationship Id="rId41" Type="http://schemas.openxmlformats.org/officeDocument/2006/relationships/image" Target="../media/image219.svg"/><Relationship Id="rId42" Type="http://schemas.openxmlformats.org/officeDocument/2006/relationships/image" Target="../media/image114.png"/><Relationship Id="rId43" Type="http://schemas.openxmlformats.org/officeDocument/2006/relationships/image" Target="../media/image221.svg"/><Relationship Id="rId44" Type="http://schemas.openxmlformats.org/officeDocument/2006/relationships/image" Target="../media/image115.png"/><Relationship Id="rId45" Type="http://schemas.openxmlformats.org/officeDocument/2006/relationships/image" Target="../media/image223.svg"/></Relationships>
</file>

<file path=ppt/slides/_rels/slide24.xml.rels><?xml version="1.0" encoding="UTF-8" standalone="yes"?>
<Relationships xmlns="http://schemas.openxmlformats.org/package/2006/relationships"><Relationship Id="rId11" Type="http://schemas.openxmlformats.org/officeDocument/2006/relationships/image" Target="../media/image237.svg"/><Relationship Id="rId12" Type="http://schemas.openxmlformats.org/officeDocument/2006/relationships/image" Target="../media/image123.png"/><Relationship Id="rId13" Type="http://schemas.openxmlformats.org/officeDocument/2006/relationships/image" Target="../media/image239.svg"/><Relationship Id="rId14" Type="http://schemas.openxmlformats.org/officeDocument/2006/relationships/image" Target="../media/image124.png"/><Relationship Id="rId15" Type="http://schemas.openxmlformats.org/officeDocument/2006/relationships/image" Target="../media/image241.svg"/><Relationship Id="rId16" Type="http://schemas.openxmlformats.org/officeDocument/2006/relationships/image" Target="../media/image125.png"/><Relationship Id="rId17" Type="http://schemas.openxmlformats.org/officeDocument/2006/relationships/image" Target="../media/image243.svg"/><Relationship Id="rId1" Type="http://schemas.openxmlformats.org/officeDocument/2006/relationships/slideLayout" Target="../slideLayouts/slideLayout6.xml"/><Relationship Id="rId2" Type="http://schemas.openxmlformats.org/officeDocument/2006/relationships/image" Target="../media/image119.png"/><Relationship Id="rId3" Type="http://schemas.openxmlformats.org/officeDocument/2006/relationships/image" Target="../media/image231.svg"/><Relationship Id="rId4" Type="http://schemas.openxmlformats.org/officeDocument/2006/relationships/image" Target="../media/image120.png"/><Relationship Id="rId5" Type="http://schemas.openxmlformats.org/officeDocument/2006/relationships/image" Target="../media/image233.svg"/><Relationship Id="rId6" Type="http://schemas.openxmlformats.org/officeDocument/2006/relationships/image" Target="../media/image17.png"/><Relationship Id="rId7" Type="http://schemas.openxmlformats.org/officeDocument/2006/relationships/image" Target="../media/image31.svg"/><Relationship Id="rId8" Type="http://schemas.openxmlformats.org/officeDocument/2006/relationships/image" Target="../media/image121.png"/><Relationship Id="rId9" Type="http://schemas.openxmlformats.org/officeDocument/2006/relationships/image" Target="../media/image235.svg"/><Relationship Id="rId10" Type="http://schemas.openxmlformats.org/officeDocument/2006/relationships/image" Target="../media/image1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5.svg"/><Relationship Id="rId4" Type="http://schemas.openxmlformats.org/officeDocument/2006/relationships/image" Target="../media/image127.png"/><Relationship Id="rId5" Type="http://schemas.openxmlformats.org/officeDocument/2006/relationships/image" Target="../media/image247.svg"/><Relationship Id="rId6" Type="http://schemas.openxmlformats.org/officeDocument/2006/relationships/image" Target="../media/image128.png"/><Relationship Id="rId7" Type="http://schemas.openxmlformats.org/officeDocument/2006/relationships/image" Target="../media/image249.svg"/><Relationship Id="rId8" Type="http://schemas.openxmlformats.org/officeDocument/2006/relationships/image" Target="../media/image129.png"/><Relationship Id="rId9" Type="http://schemas.openxmlformats.org/officeDocument/2006/relationships/image" Target="../media/image251.svg"/><Relationship Id="rId1" Type="http://schemas.openxmlformats.org/officeDocument/2006/relationships/slideLayout" Target="../slideLayouts/slideLayout6.xml"/><Relationship Id="rId2" Type="http://schemas.openxmlformats.org/officeDocument/2006/relationships/image" Target="../media/image126.png"/></Relationships>
</file>

<file path=ppt/slides/_rels/slide26.xml.rels><?xml version="1.0" encoding="UTF-8" standalone="yes"?>
<Relationships xmlns="http://schemas.openxmlformats.org/package/2006/relationships"><Relationship Id="rId9" Type="http://schemas.openxmlformats.org/officeDocument/2006/relationships/image" Target="../media/image259.svg"/><Relationship Id="rId20" Type="http://schemas.openxmlformats.org/officeDocument/2006/relationships/image" Target="../media/image139.png"/><Relationship Id="rId21" Type="http://schemas.openxmlformats.org/officeDocument/2006/relationships/image" Target="../media/image271.svg"/><Relationship Id="rId22" Type="http://schemas.openxmlformats.org/officeDocument/2006/relationships/image" Target="../media/image140.png"/><Relationship Id="rId23" Type="http://schemas.openxmlformats.org/officeDocument/2006/relationships/image" Target="../media/image273.svg"/><Relationship Id="rId24" Type="http://schemas.openxmlformats.org/officeDocument/2006/relationships/image" Target="../media/image141.png"/><Relationship Id="rId25" Type="http://schemas.openxmlformats.org/officeDocument/2006/relationships/image" Target="../media/image275.svg"/><Relationship Id="rId26" Type="http://schemas.openxmlformats.org/officeDocument/2006/relationships/image" Target="../media/image142.png"/><Relationship Id="rId27" Type="http://schemas.openxmlformats.org/officeDocument/2006/relationships/image" Target="../media/image277.svg"/><Relationship Id="rId10" Type="http://schemas.openxmlformats.org/officeDocument/2006/relationships/image" Target="../media/image134.png"/><Relationship Id="rId11" Type="http://schemas.openxmlformats.org/officeDocument/2006/relationships/image" Target="../media/image261.svg"/><Relationship Id="rId12" Type="http://schemas.openxmlformats.org/officeDocument/2006/relationships/image" Target="../media/image135.png"/><Relationship Id="rId13" Type="http://schemas.openxmlformats.org/officeDocument/2006/relationships/image" Target="../media/image263.svg"/><Relationship Id="rId14" Type="http://schemas.openxmlformats.org/officeDocument/2006/relationships/image" Target="../media/image136.png"/><Relationship Id="rId15" Type="http://schemas.openxmlformats.org/officeDocument/2006/relationships/image" Target="../media/image265.svg"/><Relationship Id="rId16" Type="http://schemas.openxmlformats.org/officeDocument/2006/relationships/image" Target="../media/image137.png"/><Relationship Id="rId17" Type="http://schemas.openxmlformats.org/officeDocument/2006/relationships/image" Target="../media/image267.svg"/><Relationship Id="rId18" Type="http://schemas.openxmlformats.org/officeDocument/2006/relationships/image" Target="../media/image138.png"/><Relationship Id="rId19" Type="http://schemas.openxmlformats.org/officeDocument/2006/relationships/image" Target="../media/image269.svg"/><Relationship Id="rId1" Type="http://schemas.openxmlformats.org/officeDocument/2006/relationships/slideLayout" Target="../slideLayouts/slideLayout6.xml"/><Relationship Id="rId2" Type="http://schemas.openxmlformats.org/officeDocument/2006/relationships/image" Target="../media/image130.png"/><Relationship Id="rId3" Type="http://schemas.openxmlformats.org/officeDocument/2006/relationships/image" Target="../media/image253.svg"/><Relationship Id="rId4" Type="http://schemas.openxmlformats.org/officeDocument/2006/relationships/image" Target="../media/image131.png"/><Relationship Id="rId5" Type="http://schemas.openxmlformats.org/officeDocument/2006/relationships/image" Target="../media/image255.svg"/><Relationship Id="rId6" Type="http://schemas.openxmlformats.org/officeDocument/2006/relationships/image" Target="../media/image132.png"/><Relationship Id="rId7" Type="http://schemas.openxmlformats.org/officeDocument/2006/relationships/image" Target="../media/image257.svg"/><Relationship Id="rId8" Type="http://schemas.openxmlformats.org/officeDocument/2006/relationships/image" Target="../media/image133.png"/></Relationships>
</file>

<file path=ppt/slides/_rels/slide27.xml.rels><?xml version="1.0" encoding="UTF-8" standalone="yes"?>
<Relationships xmlns="http://schemas.openxmlformats.org/package/2006/relationships"><Relationship Id="rId20" Type="http://schemas.openxmlformats.org/officeDocument/2006/relationships/image" Target="../media/image149.png"/><Relationship Id="rId21" Type="http://schemas.openxmlformats.org/officeDocument/2006/relationships/image" Target="../media/image291.svg"/><Relationship Id="rId22" Type="http://schemas.openxmlformats.org/officeDocument/2006/relationships/image" Target="../media/image150.png"/><Relationship Id="rId23" Type="http://schemas.openxmlformats.org/officeDocument/2006/relationships/image" Target="../media/image293.svg"/><Relationship Id="rId24" Type="http://schemas.openxmlformats.org/officeDocument/2006/relationships/image" Target="../media/image151.png"/><Relationship Id="rId25" Type="http://schemas.openxmlformats.org/officeDocument/2006/relationships/image" Target="../media/image295.svg"/><Relationship Id="rId26" Type="http://schemas.openxmlformats.org/officeDocument/2006/relationships/image" Target="../media/image152.png"/><Relationship Id="rId27" Type="http://schemas.openxmlformats.org/officeDocument/2006/relationships/image" Target="../media/image297.svg"/><Relationship Id="rId28" Type="http://schemas.openxmlformats.org/officeDocument/2006/relationships/image" Target="../media/image153.png"/><Relationship Id="rId29" Type="http://schemas.openxmlformats.org/officeDocument/2006/relationships/image" Target="../media/image299.svg"/><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127.svg"/><Relationship Id="rId4" Type="http://schemas.openxmlformats.org/officeDocument/2006/relationships/image" Target="../media/image143.png"/><Relationship Id="rId5" Type="http://schemas.openxmlformats.org/officeDocument/2006/relationships/image" Target="../media/image279.svg"/><Relationship Id="rId30" Type="http://schemas.openxmlformats.org/officeDocument/2006/relationships/image" Target="../media/image154.png"/><Relationship Id="rId31" Type="http://schemas.openxmlformats.org/officeDocument/2006/relationships/image" Target="../media/image301.svg"/><Relationship Id="rId32" Type="http://schemas.openxmlformats.org/officeDocument/2006/relationships/image" Target="../media/image155.png"/><Relationship Id="rId9" Type="http://schemas.openxmlformats.org/officeDocument/2006/relationships/image" Target="../media/image151.svg"/><Relationship Id="rId6" Type="http://schemas.openxmlformats.org/officeDocument/2006/relationships/image" Target="../media/image78.png"/><Relationship Id="rId7" Type="http://schemas.openxmlformats.org/officeDocument/2006/relationships/image" Target="../media/image149.svg"/><Relationship Id="rId8" Type="http://schemas.openxmlformats.org/officeDocument/2006/relationships/image" Target="../media/image79.png"/><Relationship Id="rId33" Type="http://schemas.openxmlformats.org/officeDocument/2006/relationships/image" Target="../media/image303.svg"/><Relationship Id="rId34" Type="http://schemas.openxmlformats.org/officeDocument/2006/relationships/image" Target="../media/image156.png"/><Relationship Id="rId35" Type="http://schemas.openxmlformats.org/officeDocument/2006/relationships/image" Target="../media/image305.svg"/><Relationship Id="rId36" Type="http://schemas.openxmlformats.org/officeDocument/2006/relationships/image" Target="../media/image157.png"/><Relationship Id="rId10" Type="http://schemas.openxmlformats.org/officeDocument/2006/relationships/image" Target="../media/image144.png"/><Relationship Id="rId11" Type="http://schemas.openxmlformats.org/officeDocument/2006/relationships/image" Target="../media/image281.svg"/><Relationship Id="rId12" Type="http://schemas.openxmlformats.org/officeDocument/2006/relationships/image" Target="../media/image145.png"/><Relationship Id="rId13" Type="http://schemas.openxmlformats.org/officeDocument/2006/relationships/image" Target="../media/image283.svg"/><Relationship Id="rId14" Type="http://schemas.openxmlformats.org/officeDocument/2006/relationships/image" Target="../media/image146.png"/><Relationship Id="rId15" Type="http://schemas.openxmlformats.org/officeDocument/2006/relationships/image" Target="../media/image285.svg"/><Relationship Id="rId16" Type="http://schemas.openxmlformats.org/officeDocument/2006/relationships/image" Target="../media/image147.png"/><Relationship Id="rId17" Type="http://schemas.openxmlformats.org/officeDocument/2006/relationships/image" Target="../media/image287.svg"/><Relationship Id="rId18" Type="http://schemas.openxmlformats.org/officeDocument/2006/relationships/image" Target="../media/image148.png"/><Relationship Id="rId19" Type="http://schemas.openxmlformats.org/officeDocument/2006/relationships/image" Target="../media/image289.svg"/><Relationship Id="rId37" Type="http://schemas.openxmlformats.org/officeDocument/2006/relationships/image" Target="../media/image307.svg"/><Relationship Id="rId38" Type="http://schemas.openxmlformats.org/officeDocument/2006/relationships/image" Target="../media/image158.png"/><Relationship Id="rId39" Type="http://schemas.openxmlformats.org/officeDocument/2006/relationships/image" Target="../media/image309.svg"/></Relationships>
</file>

<file path=ppt/slides/_rels/slide28.xml.rels><?xml version="1.0" encoding="UTF-8" standalone="yes"?>
<Relationships xmlns="http://schemas.openxmlformats.org/package/2006/relationships"><Relationship Id="rId9" Type="http://schemas.openxmlformats.org/officeDocument/2006/relationships/image" Target="../media/image317.svg"/><Relationship Id="rId20" Type="http://schemas.openxmlformats.org/officeDocument/2006/relationships/image" Target="../media/image168.png"/><Relationship Id="rId21" Type="http://schemas.openxmlformats.org/officeDocument/2006/relationships/image" Target="../media/image329.svg"/><Relationship Id="rId22" Type="http://schemas.openxmlformats.org/officeDocument/2006/relationships/image" Target="../media/image169.png"/><Relationship Id="rId23" Type="http://schemas.openxmlformats.org/officeDocument/2006/relationships/image" Target="../media/image331.svg"/><Relationship Id="rId10" Type="http://schemas.openxmlformats.org/officeDocument/2006/relationships/image" Target="../media/image163.png"/><Relationship Id="rId11" Type="http://schemas.openxmlformats.org/officeDocument/2006/relationships/image" Target="../media/image319.svg"/><Relationship Id="rId12" Type="http://schemas.openxmlformats.org/officeDocument/2006/relationships/image" Target="../media/image164.png"/><Relationship Id="rId13" Type="http://schemas.openxmlformats.org/officeDocument/2006/relationships/image" Target="../media/image321.svg"/><Relationship Id="rId14" Type="http://schemas.openxmlformats.org/officeDocument/2006/relationships/image" Target="../media/image165.png"/><Relationship Id="rId15" Type="http://schemas.openxmlformats.org/officeDocument/2006/relationships/image" Target="../media/image323.svg"/><Relationship Id="rId16" Type="http://schemas.openxmlformats.org/officeDocument/2006/relationships/image" Target="../media/image166.png"/><Relationship Id="rId17" Type="http://schemas.openxmlformats.org/officeDocument/2006/relationships/image" Target="../media/image325.svg"/><Relationship Id="rId18" Type="http://schemas.openxmlformats.org/officeDocument/2006/relationships/image" Target="../media/image167.png"/><Relationship Id="rId19" Type="http://schemas.openxmlformats.org/officeDocument/2006/relationships/image" Target="../media/image327.svg"/><Relationship Id="rId1" Type="http://schemas.openxmlformats.org/officeDocument/2006/relationships/slideLayout" Target="../slideLayouts/slideLayout6.xml"/><Relationship Id="rId2" Type="http://schemas.openxmlformats.org/officeDocument/2006/relationships/image" Target="../media/image159.png"/><Relationship Id="rId3" Type="http://schemas.openxmlformats.org/officeDocument/2006/relationships/image" Target="../media/image311.svg"/><Relationship Id="rId4" Type="http://schemas.openxmlformats.org/officeDocument/2006/relationships/image" Target="../media/image160.png"/><Relationship Id="rId5" Type="http://schemas.openxmlformats.org/officeDocument/2006/relationships/image" Target="../media/image313.svg"/><Relationship Id="rId6" Type="http://schemas.openxmlformats.org/officeDocument/2006/relationships/image" Target="../media/image161.png"/><Relationship Id="rId7" Type="http://schemas.openxmlformats.org/officeDocument/2006/relationships/image" Target="../media/image315.svg"/><Relationship Id="rId8" Type="http://schemas.openxmlformats.org/officeDocument/2006/relationships/image" Target="../media/image162.png"/></Relationships>
</file>

<file path=ppt/slides/_rels/slide29.xml.rels><?xml version="1.0" encoding="UTF-8" standalone="yes"?>
<Relationships xmlns="http://schemas.openxmlformats.org/package/2006/relationships"><Relationship Id="rId46" Type="http://schemas.openxmlformats.org/officeDocument/2006/relationships/image" Target="../media/image192.png"/><Relationship Id="rId47" Type="http://schemas.openxmlformats.org/officeDocument/2006/relationships/image" Target="../media/image377.svg"/><Relationship Id="rId48" Type="http://schemas.openxmlformats.org/officeDocument/2006/relationships/image" Target="../media/image193.png"/><Relationship Id="rId49" Type="http://schemas.openxmlformats.org/officeDocument/2006/relationships/image" Target="../media/image379.svg"/><Relationship Id="rId20" Type="http://schemas.openxmlformats.org/officeDocument/2006/relationships/image" Target="../media/image179.png"/><Relationship Id="rId21" Type="http://schemas.openxmlformats.org/officeDocument/2006/relationships/image" Target="../media/image351.svg"/><Relationship Id="rId22" Type="http://schemas.openxmlformats.org/officeDocument/2006/relationships/image" Target="../media/image180.png"/><Relationship Id="rId23" Type="http://schemas.openxmlformats.org/officeDocument/2006/relationships/image" Target="../media/image353.svg"/><Relationship Id="rId24" Type="http://schemas.openxmlformats.org/officeDocument/2006/relationships/image" Target="../media/image181.png"/><Relationship Id="rId25" Type="http://schemas.openxmlformats.org/officeDocument/2006/relationships/image" Target="../media/image355.svg"/><Relationship Id="rId26" Type="http://schemas.openxmlformats.org/officeDocument/2006/relationships/image" Target="../media/image182.png"/><Relationship Id="rId27" Type="http://schemas.openxmlformats.org/officeDocument/2006/relationships/image" Target="../media/image357.svg"/><Relationship Id="rId28" Type="http://schemas.openxmlformats.org/officeDocument/2006/relationships/image" Target="../media/image183.png"/><Relationship Id="rId29" Type="http://schemas.openxmlformats.org/officeDocument/2006/relationships/image" Target="../media/image359.svg"/><Relationship Id="rId50" Type="http://schemas.openxmlformats.org/officeDocument/2006/relationships/image" Target="../media/image194.png"/><Relationship Id="rId51" Type="http://schemas.openxmlformats.org/officeDocument/2006/relationships/image" Target="../media/image381.svg"/><Relationship Id="rId1" Type="http://schemas.openxmlformats.org/officeDocument/2006/relationships/slideLayout" Target="../slideLayouts/slideLayout6.xml"/><Relationship Id="rId2" Type="http://schemas.openxmlformats.org/officeDocument/2006/relationships/image" Target="../media/image170.png"/><Relationship Id="rId3" Type="http://schemas.openxmlformats.org/officeDocument/2006/relationships/image" Target="../media/image333.svg"/><Relationship Id="rId4" Type="http://schemas.openxmlformats.org/officeDocument/2006/relationships/image" Target="../media/image171.png"/><Relationship Id="rId5" Type="http://schemas.openxmlformats.org/officeDocument/2006/relationships/image" Target="../media/image335.svg"/><Relationship Id="rId30" Type="http://schemas.openxmlformats.org/officeDocument/2006/relationships/image" Target="../media/image184.png"/><Relationship Id="rId31" Type="http://schemas.openxmlformats.org/officeDocument/2006/relationships/image" Target="../media/image361.svg"/><Relationship Id="rId32" Type="http://schemas.openxmlformats.org/officeDocument/2006/relationships/image" Target="../media/image185.png"/><Relationship Id="rId9" Type="http://schemas.openxmlformats.org/officeDocument/2006/relationships/image" Target="../media/image339.svg"/><Relationship Id="rId6" Type="http://schemas.openxmlformats.org/officeDocument/2006/relationships/image" Target="../media/image172.png"/><Relationship Id="rId7" Type="http://schemas.openxmlformats.org/officeDocument/2006/relationships/image" Target="../media/image337.svg"/><Relationship Id="rId8" Type="http://schemas.openxmlformats.org/officeDocument/2006/relationships/image" Target="../media/image173.png"/><Relationship Id="rId33" Type="http://schemas.openxmlformats.org/officeDocument/2006/relationships/image" Target="../media/image363.svg"/><Relationship Id="rId34" Type="http://schemas.openxmlformats.org/officeDocument/2006/relationships/image" Target="../media/image186.png"/><Relationship Id="rId35" Type="http://schemas.openxmlformats.org/officeDocument/2006/relationships/image" Target="../media/image365.svg"/><Relationship Id="rId36" Type="http://schemas.openxmlformats.org/officeDocument/2006/relationships/image" Target="../media/image187.png"/><Relationship Id="rId10" Type="http://schemas.openxmlformats.org/officeDocument/2006/relationships/image" Target="../media/image174.png"/><Relationship Id="rId11" Type="http://schemas.openxmlformats.org/officeDocument/2006/relationships/image" Target="../media/image341.svg"/><Relationship Id="rId12" Type="http://schemas.openxmlformats.org/officeDocument/2006/relationships/image" Target="../media/image175.png"/><Relationship Id="rId13" Type="http://schemas.openxmlformats.org/officeDocument/2006/relationships/image" Target="../media/image343.svg"/><Relationship Id="rId14" Type="http://schemas.openxmlformats.org/officeDocument/2006/relationships/image" Target="../media/image176.png"/><Relationship Id="rId15" Type="http://schemas.openxmlformats.org/officeDocument/2006/relationships/image" Target="../media/image345.svg"/><Relationship Id="rId16" Type="http://schemas.openxmlformats.org/officeDocument/2006/relationships/image" Target="../media/image177.png"/><Relationship Id="rId17" Type="http://schemas.openxmlformats.org/officeDocument/2006/relationships/image" Target="../media/image347.svg"/><Relationship Id="rId18" Type="http://schemas.openxmlformats.org/officeDocument/2006/relationships/image" Target="../media/image178.png"/><Relationship Id="rId19" Type="http://schemas.openxmlformats.org/officeDocument/2006/relationships/image" Target="../media/image349.svg"/><Relationship Id="rId37" Type="http://schemas.openxmlformats.org/officeDocument/2006/relationships/image" Target="../media/image367.svg"/><Relationship Id="rId38" Type="http://schemas.openxmlformats.org/officeDocument/2006/relationships/image" Target="../media/image188.png"/><Relationship Id="rId39" Type="http://schemas.openxmlformats.org/officeDocument/2006/relationships/image" Target="../media/image369.svg"/><Relationship Id="rId40" Type="http://schemas.openxmlformats.org/officeDocument/2006/relationships/image" Target="../media/image189.png"/><Relationship Id="rId41" Type="http://schemas.openxmlformats.org/officeDocument/2006/relationships/image" Target="../media/image371.svg"/><Relationship Id="rId42" Type="http://schemas.openxmlformats.org/officeDocument/2006/relationships/image" Target="../media/image190.png"/><Relationship Id="rId43" Type="http://schemas.openxmlformats.org/officeDocument/2006/relationships/image" Target="../media/image373.svg"/><Relationship Id="rId44" Type="http://schemas.openxmlformats.org/officeDocument/2006/relationships/image" Target="../media/image191.png"/><Relationship Id="rId45" Type="http://schemas.openxmlformats.org/officeDocument/2006/relationships/image" Target="../media/image375.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4" Type="http://schemas.openxmlformats.org/officeDocument/2006/relationships/slide" Target="slide10.xml"/><Relationship Id="rId5" Type="http://schemas.openxmlformats.org/officeDocument/2006/relationships/slide" Target="slide15.xml"/><Relationship Id="rId6" Type="http://schemas.openxmlformats.org/officeDocument/2006/relationships/slide" Target="slide38.xml"/><Relationship Id="rId1" Type="http://schemas.openxmlformats.org/officeDocument/2006/relationships/slideLayout" Target="../slideLayouts/slideLayout5.xml"/><Relationship Id="rId2" Type="http://schemas.openxmlformats.org/officeDocument/2006/relationships/slide" Target="slide4.xml"/></Relationships>
</file>

<file path=ppt/slides/_rels/slide30.xml.rels><?xml version="1.0" encoding="UTF-8" standalone="yes"?>
<Relationships xmlns="http://schemas.openxmlformats.org/package/2006/relationships"><Relationship Id="rId13" Type="http://schemas.openxmlformats.org/officeDocument/2006/relationships/image" Target="../media/image393.svg"/><Relationship Id="rId14" Type="http://schemas.openxmlformats.org/officeDocument/2006/relationships/image" Target="../media/image201.png"/><Relationship Id="rId15" Type="http://schemas.openxmlformats.org/officeDocument/2006/relationships/image" Target="../media/image395.svg"/><Relationship Id="rId16" Type="http://schemas.openxmlformats.org/officeDocument/2006/relationships/image" Target="../media/image202.png"/><Relationship Id="rId17" Type="http://schemas.openxmlformats.org/officeDocument/2006/relationships/image" Target="../media/image397.svg"/><Relationship Id="rId18" Type="http://schemas.openxmlformats.org/officeDocument/2006/relationships/image" Target="../media/image203.png"/><Relationship Id="rId19" Type="http://schemas.openxmlformats.org/officeDocument/2006/relationships/image" Target="../media/image399.svg"/><Relationship Id="rId63" Type="http://schemas.openxmlformats.org/officeDocument/2006/relationships/image" Target="../media/image441.svg"/><Relationship Id="rId64" Type="http://schemas.openxmlformats.org/officeDocument/2006/relationships/image" Target="../media/image225.png"/><Relationship Id="rId65" Type="http://schemas.openxmlformats.org/officeDocument/2006/relationships/image" Target="../media/image443.svg"/><Relationship Id="rId66" Type="http://schemas.openxmlformats.org/officeDocument/2006/relationships/image" Target="../media/image226.png"/><Relationship Id="rId67" Type="http://schemas.openxmlformats.org/officeDocument/2006/relationships/image" Target="../media/image445.svg"/><Relationship Id="rId68" Type="http://schemas.openxmlformats.org/officeDocument/2006/relationships/image" Target="../media/image227.png"/><Relationship Id="rId69" Type="http://schemas.openxmlformats.org/officeDocument/2006/relationships/image" Target="../media/image447.svg"/><Relationship Id="rId50" Type="http://schemas.openxmlformats.org/officeDocument/2006/relationships/image" Target="../media/image218.png"/><Relationship Id="rId51" Type="http://schemas.openxmlformats.org/officeDocument/2006/relationships/image" Target="../media/image429.svg"/><Relationship Id="rId52" Type="http://schemas.openxmlformats.org/officeDocument/2006/relationships/image" Target="../media/image219.png"/><Relationship Id="rId53" Type="http://schemas.openxmlformats.org/officeDocument/2006/relationships/image" Target="../media/image431.svg"/><Relationship Id="rId54" Type="http://schemas.openxmlformats.org/officeDocument/2006/relationships/image" Target="../media/image220.png"/><Relationship Id="rId55" Type="http://schemas.openxmlformats.org/officeDocument/2006/relationships/image" Target="../media/image433.svg"/><Relationship Id="rId56" Type="http://schemas.openxmlformats.org/officeDocument/2006/relationships/image" Target="../media/image221.png"/><Relationship Id="rId57" Type="http://schemas.openxmlformats.org/officeDocument/2006/relationships/image" Target="../media/image435.svg"/><Relationship Id="rId58" Type="http://schemas.openxmlformats.org/officeDocument/2006/relationships/image" Target="../media/image222.png"/><Relationship Id="rId59" Type="http://schemas.openxmlformats.org/officeDocument/2006/relationships/image" Target="../media/image437.svg"/><Relationship Id="rId40" Type="http://schemas.openxmlformats.org/officeDocument/2006/relationships/image" Target="../media/image213.png"/><Relationship Id="rId41" Type="http://schemas.openxmlformats.org/officeDocument/2006/relationships/image" Target="../media/image419.svg"/><Relationship Id="rId42" Type="http://schemas.openxmlformats.org/officeDocument/2006/relationships/image" Target="../media/image214.png"/><Relationship Id="rId43" Type="http://schemas.openxmlformats.org/officeDocument/2006/relationships/image" Target="../media/image421.svg"/><Relationship Id="rId44" Type="http://schemas.openxmlformats.org/officeDocument/2006/relationships/image" Target="../media/image215.png"/><Relationship Id="rId45" Type="http://schemas.openxmlformats.org/officeDocument/2006/relationships/image" Target="../media/image423.svg"/><Relationship Id="rId46" Type="http://schemas.openxmlformats.org/officeDocument/2006/relationships/image" Target="../media/image216.png"/><Relationship Id="rId47" Type="http://schemas.openxmlformats.org/officeDocument/2006/relationships/image" Target="../media/image425.svg"/><Relationship Id="rId48" Type="http://schemas.openxmlformats.org/officeDocument/2006/relationships/image" Target="../media/image217.png"/><Relationship Id="rId49" Type="http://schemas.openxmlformats.org/officeDocument/2006/relationships/image" Target="../media/image427.svg"/><Relationship Id="rId1" Type="http://schemas.openxmlformats.org/officeDocument/2006/relationships/slideLayout" Target="../slideLayouts/slideLayout6.xml"/><Relationship Id="rId2" Type="http://schemas.openxmlformats.org/officeDocument/2006/relationships/image" Target="../media/image195.png"/><Relationship Id="rId3" Type="http://schemas.openxmlformats.org/officeDocument/2006/relationships/image" Target="../media/image383.svg"/><Relationship Id="rId4" Type="http://schemas.openxmlformats.org/officeDocument/2006/relationships/image" Target="../media/image196.png"/><Relationship Id="rId5" Type="http://schemas.openxmlformats.org/officeDocument/2006/relationships/image" Target="../media/image385.svg"/><Relationship Id="rId6" Type="http://schemas.openxmlformats.org/officeDocument/2006/relationships/image" Target="../media/image197.png"/><Relationship Id="rId7" Type="http://schemas.openxmlformats.org/officeDocument/2006/relationships/image" Target="../media/image387.svg"/><Relationship Id="rId8" Type="http://schemas.openxmlformats.org/officeDocument/2006/relationships/image" Target="../media/image198.png"/><Relationship Id="rId9" Type="http://schemas.openxmlformats.org/officeDocument/2006/relationships/image" Target="../media/image389.svg"/><Relationship Id="rId30" Type="http://schemas.openxmlformats.org/officeDocument/2006/relationships/image" Target="../media/image125.png"/><Relationship Id="rId31" Type="http://schemas.openxmlformats.org/officeDocument/2006/relationships/image" Target="../media/image243.svg"/><Relationship Id="rId32" Type="http://schemas.openxmlformats.org/officeDocument/2006/relationships/image" Target="../media/image209.png"/><Relationship Id="rId33" Type="http://schemas.openxmlformats.org/officeDocument/2006/relationships/image" Target="../media/image411.svg"/><Relationship Id="rId34" Type="http://schemas.openxmlformats.org/officeDocument/2006/relationships/image" Target="../media/image210.png"/><Relationship Id="rId35" Type="http://schemas.openxmlformats.org/officeDocument/2006/relationships/image" Target="../media/image413.svg"/><Relationship Id="rId36" Type="http://schemas.openxmlformats.org/officeDocument/2006/relationships/image" Target="../media/image211.png"/><Relationship Id="rId37" Type="http://schemas.openxmlformats.org/officeDocument/2006/relationships/image" Target="../media/image415.svg"/><Relationship Id="rId38" Type="http://schemas.openxmlformats.org/officeDocument/2006/relationships/image" Target="../media/image212.png"/><Relationship Id="rId39" Type="http://schemas.openxmlformats.org/officeDocument/2006/relationships/image" Target="../media/image417.svg"/><Relationship Id="rId70" Type="http://schemas.openxmlformats.org/officeDocument/2006/relationships/image" Target="../media/image228.png"/><Relationship Id="rId71" Type="http://schemas.openxmlformats.org/officeDocument/2006/relationships/image" Target="../media/image449.svg"/><Relationship Id="rId20" Type="http://schemas.openxmlformats.org/officeDocument/2006/relationships/image" Target="../media/image204.png"/><Relationship Id="rId21" Type="http://schemas.openxmlformats.org/officeDocument/2006/relationships/image" Target="../media/image401.svg"/><Relationship Id="rId22" Type="http://schemas.openxmlformats.org/officeDocument/2006/relationships/image" Target="../media/image205.png"/><Relationship Id="rId23" Type="http://schemas.openxmlformats.org/officeDocument/2006/relationships/image" Target="../media/image403.svg"/><Relationship Id="rId24" Type="http://schemas.openxmlformats.org/officeDocument/2006/relationships/image" Target="../media/image206.png"/><Relationship Id="rId25" Type="http://schemas.openxmlformats.org/officeDocument/2006/relationships/image" Target="../media/image405.svg"/><Relationship Id="rId26" Type="http://schemas.openxmlformats.org/officeDocument/2006/relationships/image" Target="../media/image207.png"/><Relationship Id="rId27" Type="http://schemas.openxmlformats.org/officeDocument/2006/relationships/image" Target="../media/image407.svg"/><Relationship Id="rId28" Type="http://schemas.openxmlformats.org/officeDocument/2006/relationships/image" Target="../media/image208.png"/><Relationship Id="rId29" Type="http://schemas.openxmlformats.org/officeDocument/2006/relationships/image" Target="../media/image409.svg"/><Relationship Id="rId60" Type="http://schemas.openxmlformats.org/officeDocument/2006/relationships/image" Target="../media/image223.png"/><Relationship Id="rId61" Type="http://schemas.openxmlformats.org/officeDocument/2006/relationships/image" Target="../media/image439.svg"/><Relationship Id="rId62" Type="http://schemas.openxmlformats.org/officeDocument/2006/relationships/image" Target="../media/image224.png"/><Relationship Id="rId10" Type="http://schemas.openxmlformats.org/officeDocument/2006/relationships/image" Target="../media/image199.png"/><Relationship Id="rId11" Type="http://schemas.openxmlformats.org/officeDocument/2006/relationships/image" Target="../media/image391.svg"/><Relationship Id="rId12" Type="http://schemas.openxmlformats.org/officeDocument/2006/relationships/image" Target="../media/image200.png"/></Relationships>
</file>

<file path=ppt/slides/_rels/slide31.xml.rels><?xml version="1.0" encoding="UTF-8" standalone="yes"?>
<Relationships xmlns="http://schemas.openxmlformats.org/package/2006/relationships"><Relationship Id="rId46" Type="http://schemas.openxmlformats.org/officeDocument/2006/relationships/image" Target="../media/image251.png"/><Relationship Id="rId47" Type="http://schemas.openxmlformats.org/officeDocument/2006/relationships/image" Target="../media/image495.svg"/><Relationship Id="rId48" Type="http://schemas.openxmlformats.org/officeDocument/2006/relationships/image" Target="../media/image169.png"/><Relationship Id="rId49" Type="http://schemas.openxmlformats.org/officeDocument/2006/relationships/image" Target="../media/image331.svg"/><Relationship Id="rId20" Type="http://schemas.openxmlformats.org/officeDocument/2006/relationships/image" Target="../media/image238.png"/><Relationship Id="rId21" Type="http://schemas.openxmlformats.org/officeDocument/2006/relationships/image" Target="../media/image469.svg"/><Relationship Id="rId22" Type="http://schemas.openxmlformats.org/officeDocument/2006/relationships/image" Target="../media/image239.png"/><Relationship Id="rId23" Type="http://schemas.openxmlformats.org/officeDocument/2006/relationships/image" Target="../media/image471.svg"/><Relationship Id="rId24" Type="http://schemas.openxmlformats.org/officeDocument/2006/relationships/image" Target="../media/image240.png"/><Relationship Id="rId25" Type="http://schemas.openxmlformats.org/officeDocument/2006/relationships/image" Target="../media/image473.svg"/><Relationship Id="rId26" Type="http://schemas.openxmlformats.org/officeDocument/2006/relationships/image" Target="../media/image241.png"/><Relationship Id="rId27" Type="http://schemas.openxmlformats.org/officeDocument/2006/relationships/image" Target="../media/image475.svg"/><Relationship Id="rId28" Type="http://schemas.openxmlformats.org/officeDocument/2006/relationships/image" Target="../media/image242.png"/><Relationship Id="rId29" Type="http://schemas.openxmlformats.org/officeDocument/2006/relationships/image" Target="../media/image477.svg"/><Relationship Id="rId1" Type="http://schemas.openxmlformats.org/officeDocument/2006/relationships/slideLayout" Target="../slideLayouts/slideLayout6.xml"/><Relationship Id="rId2" Type="http://schemas.openxmlformats.org/officeDocument/2006/relationships/image" Target="../media/image229.png"/><Relationship Id="rId3" Type="http://schemas.openxmlformats.org/officeDocument/2006/relationships/image" Target="../media/image451.svg"/><Relationship Id="rId4" Type="http://schemas.openxmlformats.org/officeDocument/2006/relationships/image" Target="../media/image230.png"/><Relationship Id="rId5" Type="http://schemas.openxmlformats.org/officeDocument/2006/relationships/image" Target="../media/image453.svg"/><Relationship Id="rId30" Type="http://schemas.openxmlformats.org/officeDocument/2006/relationships/image" Target="../media/image243.png"/><Relationship Id="rId31" Type="http://schemas.openxmlformats.org/officeDocument/2006/relationships/image" Target="../media/image479.svg"/><Relationship Id="rId32" Type="http://schemas.openxmlformats.org/officeDocument/2006/relationships/image" Target="../media/image244.png"/><Relationship Id="rId9" Type="http://schemas.openxmlformats.org/officeDocument/2006/relationships/image" Target="../media/image457.svg"/><Relationship Id="rId6" Type="http://schemas.openxmlformats.org/officeDocument/2006/relationships/image" Target="../media/image231.png"/><Relationship Id="rId7" Type="http://schemas.openxmlformats.org/officeDocument/2006/relationships/image" Target="../media/image455.svg"/><Relationship Id="rId8" Type="http://schemas.openxmlformats.org/officeDocument/2006/relationships/image" Target="../media/image232.png"/><Relationship Id="rId33" Type="http://schemas.openxmlformats.org/officeDocument/2006/relationships/image" Target="../media/image481.svg"/><Relationship Id="rId34" Type="http://schemas.openxmlformats.org/officeDocument/2006/relationships/image" Target="../media/image245.png"/><Relationship Id="rId35" Type="http://schemas.openxmlformats.org/officeDocument/2006/relationships/image" Target="../media/image483.svg"/><Relationship Id="rId36" Type="http://schemas.openxmlformats.org/officeDocument/2006/relationships/image" Target="../media/image246.png"/><Relationship Id="rId10" Type="http://schemas.openxmlformats.org/officeDocument/2006/relationships/image" Target="../media/image233.png"/><Relationship Id="rId11" Type="http://schemas.openxmlformats.org/officeDocument/2006/relationships/image" Target="../media/image459.svg"/><Relationship Id="rId12" Type="http://schemas.openxmlformats.org/officeDocument/2006/relationships/image" Target="../media/image234.png"/><Relationship Id="rId13" Type="http://schemas.openxmlformats.org/officeDocument/2006/relationships/image" Target="../media/image461.svg"/><Relationship Id="rId14" Type="http://schemas.openxmlformats.org/officeDocument/2006/relationships/image" Target="../media/image235.png"/><Relationship Id="rId15" Type="http://schemas.openxmlformats.org/officeDocument/2006/relationships/image" Target="../media/image463.svg"/><Relationship Id="rId16" Type="http://schemas.openxmlformats.org/officeDocument/2006/relationships/image" Target="../media/image236.png"/><Relationship Id="rId17" Type="http://schemas.openxmlformats.org/officeDocument/2006/relationships/image" Target="../media/image465.svg"/><Relationship Id="rId18" Type="http://schemas.openxmlformats.org/officeDocument/2006/relationships/image" Target="../media/image237.png"/><Relationship Id="rId19" Type="http://schemas.openxmlformats.org/officeDocument/2006/relationships/image" Target="../media/image467.svg"/><Relationship Id="rId37" Type="http://schemas.openxmlformats.org/officeDocument/2006/relationships/image" Target="../media/image485.svg"/><Relationship Id="rId38" Type="http://schemas.openxmlformats.org/officeDocument/2006/relationships/image" Target="../media/image247.png"/><Relationship Id="rId39" Type="http://schemas.openxmlformats.org/officeDocument/2006/relationships/image" Target="../media/image487.svg"/><Relationship Id="rId40" Type="http://schemas.openxmlformats.org/officeDocument/2006/relationships/image" Target="../media/image248.png"/><Relationship Id="rId41" Type="http://schemas.openxmlformats.org/officeDocument/2006/relationships/image" Target="../media/image489.svg"/><Relationship Id="rId42" Type="http://schemas.openxmlformats.org/officeDocument/2006/relationships/image" Target="../media/image249.png"/><Relationship Id="rId43" Type="http://schemas.openxmlformats.org/officeDocument/2006/relationships/image" Target="../media/image491.svg"/><Relationship Id="rId44" Type="http://schemas.openxmlformats.org/officeDocument/2006/relationships/image" Target="../media/image250.png"/><Relationship Id="rId45" Type="http://schemas.openxmlformats.org/officeDocument/2006/relationships/image" Target="../media/image493.svg"/></Relationships>
</file>

<file path=ppt/slides/_rels/slide32.xml.rels><?xml version="1.0" encoding="UTF-8" standalone="yes"?>
<Relationships xmlns="http://schemas.openxmlformats.org/package/2006/relationships"><Relationship Id="rId20" Type="http://schemas.openxmlformats.org/officeDocument/2006/relationships/image" Target="../media/image261.png"/><Relationship Id="rId21" Type="http://schemas.openxmlformats.org/officeDocument/2006/relationships/image" Target="../media/image515.svg"/><Relationship Id="rId22" Type="http://schemas.openxmlformats.org/officeDocument/2006/relationships/image" Target="../media/image262.png"/><Relationship Id="rId23" Type="http://schemas.openxmlformats.org/officeDocument/2006/relationships/image" Target="../media/image517.svg"/><Relationship Id="rId24" Type="http://schemas.openxmlformats.org/officeDocument/2006/relationships/image" Target="../media/image263.png"/><Relationship Id="rId25" Type="http://schemas.openxmlformats.org/officeDocument/2006/relationships/image" Target="../media/image519.svg"/><Relationship Id="rId26" Type="http://schemas.openxmlformats.org/officeDocument/2006/relationships/image" Target="../media/image264.png"/><Relationship Id="rId27" Type="http://schemas.openxmlformats.org/officeDocument/2006/relationships/image" Target="../media/image521.svg"/><Relationship Id="rId28" Type="http://schemas.openxmlformats.org/officeDocument/2006/relationships/image" Target="../media/image265.png"/><Relationship Id="rId29" Type="http://schemas.openxmlformats.org/officeDocument/2006/relationships/image" Target="../media/image523.svg"/><Relationship Id="rId1" Type="http://schemas.openxmlformats.org/officeDocument/2006/relationships/slideLayout" Target="../slideLayouts/slideLayout6.xml"/><Relationship Id="rId2" Type="http://schemas.openxmlformats.org/officeDocument/2006/relationships/image" Target="../media/image252.png"/><Relationship Id="rId3" Type="http://schemas.openxmlformats.org/officeDocument/2006/relationships/image" Target="../media/image497.svg"/><Relationship Id="rId4" Type="http://schemas.openxmlformats.org/officeDocument/2006/relationships/image" Target="../media/image253.png"/><Relationship Id="rId5" Type="http://schemas.openxmlformats.org/officeDocument/2006/relationships/image" Target="../media/image499.svg"/><Relationship Id="rId30" Type="http://schemas.openxmlformats.org/officeDocument/2006/relationships/image" Target="../media/image266.png"/><Relationship Id="rId31" Type="http://schemas.openxmlformats.org/officeDocument/2006/relationships/image" Target="../media/image525.svg"/><Relationship Id="rId32" Type="http://schemas.openxmlformats.org/officeDocument/2006/relationships/image" Target="../media/image267.png"/><Relationship Id="rId9" Type="http://schemas.openxmlformats.org/officeDocument/2006/relationships/image" Target="../media/image503.svg"/><Relationship Id="rId6" Type="http://schemas.openxmlformats.org/officeDocument/2006/relationships/image" Target="../media/image254.png"/><Relationship Id="rId7" Type="http://schemas.openxmlformats.org/officeDocument/2006/relationships/image" Target="../media/image501.svg"/><Relationship Id="rId8" Type="http://schemas.openxmlformats.org/officeDocument/2006/relationships/image" Target="../media/image255.png"/><Relationship Id="rId33" Type="http://schemas.openxmlformats.org/officeDocument/2006/relationships/image" Target="../media/image527.svg"/><Relationship Id="rId34" Type="http://schemas.openxmlformats.org/officeDocument/2006/relationships/image" Target="../media/image268.png"/><Relationship Id="rId35" Type="http://schemas.openxmlformats.org/officeDocument/2006/relationships/image" Target="../media/image529.svg"/><Relationship Id="rId36" Type="http://schemas.openxmlformats.org/officeDocument/2006/relationships/image" Target="../media/image269.png"/><Relationship Id="rId10" Type="http://schemas.openxmlformats.org/officeDocument/2006/relationships/image" Target="../media/image256.png"/><Relationship Id="rId11" Type="http://schemas.openxmlformats.org/officeDocument/2006/relationships/image" Target="../media/image505.svg"/><Relationship Id="rId12" Type="http://schemas.openxmlformats.org/officeDocument/2006/relationships/image" Target="../media/image257.png"/><Relationship Id="rId13" Type="http://schemas.openxmlformats.org/officeDocument/2006/relationships/image" Target="../media/image507.svg"/><Relationship Id="rId14" Type="http://schemas.openxmlformats.org/officeDocument/2006/relationships/image" Target="../media/image258.png"/><Relationship Id="rId15" Type="http://schemas.openxmlformats.org/officeDocument/2006/relationships/image" Target="../media/image509.svg"/><Relationship Id="rId16" Type="http://schemas.openxmlformats.org/officeDocument/2006/relationships/image" Target="../media/image259.png"/><Relationship Id="rId17" Type="http://schemas.openxmlformats.org/officeDocument/2006/relationships/image" Target="../media/image511.svg"/><Relationship Id="rId18" Type="http://schemas.openxmlformats.org/officeDocument/2006/relationships/image" Target="../media/image260.png"/><Relationship Id="rId19" Type="http://schemas.openxmlformats.org/officeDocument/2006/relationships/image" Target="../media/image513.svg"/><Relationship Id="rId37" Type="http://schemas.openxmlformats.org/officeDocument/2006/relationships/image" Target="../media/image531.svg"/></Relationships>
</file>

<file path=ppt/slides/_rels/slide33.xml.rels><?xml version="1.0" encoding="UTF-8" standalone="yes"?>
<Relationships xmlns="http://schemas.openxmlformats.org/package/2006/relationships"><Relationship Id="rId20" Type="http://schemas.openxmlformats.org/officeDocument/2006/relationships/image" Target="../media/image277.png"/><Relationship Id="rId21" Type="http://schemas.openxmlformats.org/officeDocument/2006/relationships/image" Target="../media/image547.svg"/><Relationship Id="rId22" Type="http://schemas.openxmlformats.org/officeDocument/2006/relationships/image" Target="../media/image278.png"/><Relationship Id="rId23" Type="http://schemas.openxmlformats.org/officeDocument/2006/relationships/image" Target="../media/image549.svg"/><Relationship Id="rId24" Type="http://schemas.openxmlformats.org/officeDocument/2006/relationships/image" Target="../media/image279.png"/><Relationship Id="rId25" Type="http://schemas.openxmlformats.org/officeDocument/2006/relationships/image" Target="../media/image551.svg"/><Relationship Id="rId26" Type="http://schemas.openxmlformats.org/officeDocument/2006/relationships/image" Target="../media/image280.png"/><Relationship Id="rId27" Type="http://schemas.openxmlformats.org/officeDocument/2006/relationships/image" Target="../media/image553.svg"/><Relationship Id="rId28" Type="http://schemas.openxmlformats.org/officeDocument/2006/relationships/image" Target="../media/image281.png"/><Relationship Id="rId29" Type="http://schemas.openxmlformats.org/officeDocument/2006/relationships/image" Target="../media/image555.svg"/><Relationship Id="rId1" Type="http://schemas.openxmlformats.org/officeDocument/2006/relationships/slideLayout" Target="../slideLayouts/slideLayout6.xml"/><Relationship Id="rId2" Type="http://schemas.openxmlformats.org/officeDocument/2006/relationships/image" Target="../media/image270.png"/><Relationship Id="rId3" Type="http://schemas.openxmlformats.org/officeDocument/2006/relationships/image" Target="../media/image533.svg"/><Relationship Id="rId4" Type="http://schemas.openxmlformats.org/officeDocument/2006/relationships/image" Target="../media/image65.png"/><Relationship Id="rId5" Type="http://schemas.openxmlformats.org/officeDocument/2006/relationships/image" Target="../media/image123.svg"/><Relationship Id="rId30" Type="http://schemas.openxmlformats.org/officeDocument/2006/relationships/image" Target="../media/image127.png"/><Relationship Id="rId31" Type="http://schemas.openxmlformats.org/officeDocument/2006/relationships/image" Target="../media/image247.svg"/><Relationship Id="rId32" Type="http://schemas.openxmlformats.org/officeDocument/2006/relationships/image" Target="../media/image83.png"/><Relationship Id="rId9" Type="http://schemas.openxmlformats.org/officeDocument/2006/relationships/image" Target="../media/image537.svg"/><Relationship Id="rId6" Type="http://schemas.openxmlformats.org/officeDocument/2006/relationships/image" Target="../media/image271.png"/><Relationship Id="rId7" Type="http://schemas.openxmlformats.org/officeDocument/2006/relationships/image" Target="../media/image535.svg"/><Relationship Id="rId8" Type="http://schemas.openxmlformats.org/officeDocument/2006/relationships/image" Target="../media/image272.png"/><Relationship Id="rId33" Type="http://schemas.openxmlformats.org/officeDocument/2006/relationships/image" Target="../media/image159.svg"/><Relationship Id="rId34" Type="http://schemas.openxmlformats.org/officeDocument/2006/relationships/image" Target="../media/image282.png"/><Relationship Id="rId35" Type="http://schemas.openxmlformats.org/officeDocument/2006/relationships/image" Target="../media/image557.svg"/><Relationship Id="rId36" Type="http://schemas.openxmlformats.org/officeDocument/2006/relationships/image" Target="../media/image283.png"/><Relationship Id="rId10" Type="http://schemas.openxmlformats.org/officeDocument/2006/relationships/image" Target="../media/image273.png"/><Relationship Id="rId11" Type="http://schemas.openxmlformats.org/officeDocument/2006/relationships/image" Target="../media/image539.svg"/><Relationship Id="rId12" Type="http://schemas.openxmlformats.org/officeDocument/2006/relationships/image" Target="../media/image274.png"/><Relationship Id="rId13" Type="http://schemas.openxmlformats.org/officeDocument/2006/relationships/image" Target="../media/image541.svg"/><Relationship Id="rId14" Type="http://schemas.openxmlformats.org/officeDocument/2006/relationships/image" Target="../media/image275.png"/><Relationship Id="rId15" Type="http://schemas.openxmlformats.org/officeDocument/2006/relationships/image" Target="../media/image543.svg"/><Relationship Id="rId16" Type="http://schemas.openxmlformats.org/officeDocument/2006/relationships/image" Target="../media/image276.png"/><Relationship Id="rId17" Type="http://schemas.openxmlformats.org/officeDocument/2006/relationships/image" Target="../media/image545.svg"/><Relationship Id="rId18" Type="http://schemas.openxmlformats.org/officeDocument/2006/relationships/image" Target="../media/image143.png"/><Relationship Id="rId19" Type="http://schemas.openxmlformats.org/officeDocument/2006/relationships/image" Target="../media/image279.svg"/><Relationship Id="rId37" Type="http://schemas.openxmlformats.org/officeDocument/2006/relationships/image" Target="../media/image559.svg"/><Relationship Id="rId38" Type="http://schemas.openxmlformats.org/officeDocument/2006/relationships/image" Target="../media/image284.png"/><Relationship Id="rId39" Type="http://schemas.openxmlformats.org/officeDocument/2006/relationships/image" Target="../media/image561.svg"/></Relationships>
</file>

<file path=ppt/slides/_rels/slide34.xml.rels><?xml version="1.0" encoding="UTF-8" standalone="yes"?>
<Relationships xmlns="http://schemas.openxmlformats.org/package/2006/relationships"><Relationship Id="rId46" Type="http://schemas.openxmlformats.org/officeDocument/2006/relationships/image" Target="../media/image283.png"/><Relationship Id="rId47" Type="http://schemas.openxmlformats.org/officeDocument/2006/relationships/image" Target="../media/image559.svg"/><Relationship Id="rId20" Type="http://schemas.openxmlformats.org/officeDocument/2006/relationships/image" Target="../media/image294.png"/><Relationship Id="rId21" Type="http://schemas.openxmlformats.org/officeDocument/2006/relationships/image" Target="../media/image581.svg"/><Relationship Id="rId22" Type="http://schemas.openxmlformats.org/officeDocument/2006/relationships/image" Target="../media/image295.png"/><Relationship Id="rId23" Type="http://schemas.openxmlformats.org/officeDocument/2006/relationships/image" Target="../media/image583.svg"/><Relationship Id="rId24" Type="http://schemas.openxmlformats.org/officeDocument/2006/relationships/image" Target="../media/image296.png"/><Relationship Id="rId25" Type="http://schemas.openxmlformats.org/officeDocument/2006/relationships/image" Target="../media/image585.svg"/><Relationship Id="rId26" Type="http://schemas.openxmlformats.org/officeDocument/2006/relationships/image" Target="../media/image297.png"/><Relationship Id="rId27" Type="http://schemas.openxmlformats.org/officeDocument/2006/relationships/image" Target="../media/image587.svg"/><Relationship Id="rId28" Type="http://schemas.openxmlformats.org/officeDocument/2006/relationships/image" Target="../media/image298.png"/><Relationship Id="rId29" Type="http://schemas.openxmlformats.org/officeDocument/2006/relationships/image" Target="../media/image589.svg"/><Relationship Id="rId1" Type="http://schemas.openxmlformats.org/officeDocument/2006/relationships/slideLayout" Target="../slideLayouts/slideLayout6.xml"/><Relationship Id="rId2" Type="http://schemas.openxmlformats.org/officeDocument/2006/relationships/image" Target="../media/image285.png"/><Relationship Id="rId3" Type="http://schemas.openxmlformats.org/officeDocument/2006/relationships/image" Target="../media/image563.svg"/><Relationship Id="rId4" Type="http://schemas.openxmlformats.org/officeDocument/2006/relationships/image" Target="../media/image286.png"/><Relationship Id="rId5" Type="http://schemas.openxmlformats.org/officeDocument/2006/relationships/image" Target="../media/image565.svg"/><Relationship Id="rId30" Type="http://schemas.openxmlformats.org/officeDocument/2006/relationships/image" Target="../media/image299.png"/><Relationship Id="rId31" Type="http://schemas.openxmlformats.org/officeDocument/2006/relationships/image" Target="../media/image591.svg"/><Relationship Id="rId32" Type="http://schemas.openxmlformats.org/officeDocument/2006/relationships/image" Target="../media/image300.png"/><Relationship Id="rId9" Type="http://schemas.openxmlformats.org/officeDocument/2006/relationships/image" Target="../media/image569.svg"/><Relationship Id="rId6" Type="http://schemas.openxmlformats.org/officeDocument/2006/relationships/image" Target="../media/image287.png"/><Relationship Id="rId7" Type="http://schemas.openxmlformats.org/officeDocument/2006/relationships/image" Target="../media/image567.svg"/><Relationship Id="rId8" Type="http://schemas.openxmlformats.org/officeDocument/2006/relationships/image" Target="../media/image288.png"/><Relationship Id="rId33" Type="http://schemas.openxmlformats.org/officeDocument/2006/relationships/image" Target="../media/image593.svg"/><Relationship Id="rId34" Type="http://schemas.openxmlformats.org/officeDocument/2006/relationships/image" Target="../media/image15.png"/><Relationship Id="rId35" Type="http://schemas.openxmlformats.org/officeDocument/2006/relationships/image" Target="../media/image27.svg"/><Relationship Id="rId36" Type="http://schemas.openxmlformats.org/officeDocument/2006/relationships/image" Target="../media/image301.png"/><Relationship Id="rId10" Type="http://schemas.openxmlformats.org/officeDocument/2006/relationships/image" Target="../media/image289.png"/><Relationship Id="rId11" Type="http://schemas.openxmlformats.org/officeDocument/2006/relationships/image" Target="../media/image571.svg"/><Relationship Id="rId12" Type="http://schemas.openxmlformats.org/officeDocument/2006/relationships/image" Target="../media/image290.png"/><Relationship Id="rId13" Type="http://schemas.openxmlformats.org/officeDocument/2006/relationships/image" Target="../media/image573.svg"/><Relationship Id="rId14" Type="http://schemas.openxmlformats.org/officeDocument/2006/relationships/image" Target="../media/image291.png"/><Relationship Id="rId15" Type="http://schemas.openxmlformats.org/officeDocument/2006/relationships/image" Target="../media/image575.svg"/><Relationship Id="rId16" Type="http://schemas.openxmlformats.org/officeDocument/2006/relationships/image" Target="../media/image292.png"/><Relationship Id="rId17" Type="http://schemas.openxmlformats.org/officeDocument/2006/relationships/image" Target="../media/image577.svg"/><Relationship Id="rId18" Type="http://schemas.openxmlformats.org/officeDocument/2006/relationships/image" Target="../media/image293.png"/><Relationship Id="rId19" Type="http://schemas.openxmlformats.org/officeDocument/2006/relationships/image" Target="../media/image579.svg"/><Relationship Id="rId37" Type="http://schemas.openxmlformats.org/officeDocument/2006/relationships/image" Target="../media/image595.svg"/><Relationship Id="rId38" Type="http://schemas.openxmlformats.org/officeDocument/2006/relationships/image" Target="../media/image302.png"/><Relationship Id="rId39" Type="http://schemas.openxmlformats.org/officeDocument/2006/relationships/image" Target="../media/image597.svg"/><Relationship Id="rId40" Type="http://schemas.openxmlformats.org/officeDocument/2006/relationships/image" Target="../media/image303.png"/><Relationship Id="rId41" Type="http://schemas.openxmlformats.org/officeDocument/2006/relationships/image" Target="../media/image599.svg"/><Relationship Id="rId42" Type="http://schemas.openxmlformats.org/officeDocument/2006/relationships/image" Target="../media/image304.png"/><Relationship Id="rId43" Type="http://schemas.openxmlformats.org/officeDocument/2006/relationships/image" Target="../media/image601.svg"/><Relationship Id="rId44" Type="http://schemas.openxmlformats.org/officeDocument/2006/relationships/image" Target="../media/image305.png"/><Relationship Id="rId45" Type="http://schemas.openxmlformats.org/officeDocument/2006/relationships/image" Target="../media/image603.svg"/></Relationships>
</file>

<file path=ppt/slides/_rels/slide35.xml.rels><?xml version="1.0" encoding="UTF-8" standalone="yes"?>
<Relationships xmlns="http://schemas.openxmlformats.org/package/2006/relationships"><Relationship Id="rId20" Type="http://schemas.openxmlformats.org/officeDocument/2006/relationships/image" Target="../media/image315.png"/><Relationship Id="rId21" Type="http://schemas.openxmlformats.org/officeDocument/2006/relationships/image" Target="../media/image623.svg"/><Relationship Id="rId22" Type="http://schemas.openxmlformats.org/officeDocument/2006/relationships/image" Target="../media/image316.png"/><Relationship Id="rId23" Type="http://schemas.openxmlformats.org/officeDocument/2006/relationships/image" Target="../media/image625.svg"/><Relationship Id="rId24" Type="http://schemas.openxmlformats.org/officeDocument/2006/relationships/image" Target="../media/image317.png"/><Relationship Id="rId25" Type="http://schemas.openxmlformats.org/officeDocument/2006/relationships/image" Target="../media/image627.svg"/><Relationship Id="rId26" Type="http://schemas.openxmlformats.org/officeDocument/2006/relationships/image" Target="../media/image318.png"/><Relationship Id="rId27" Type="http://schemas.openxmlformats.org/officeDocument/2006/relationships/image" Target="../media/image629.svg"/><Relationship Id="rId28" Type="http://schemas.openxmlformats.org/officeDocument/2006/relationships/image" Target="../media/image319.png"/><Relationship Id="rId29" Type="http://schemas.openxmlformats.org/officeDocument/2006/relationships/image" Target="../media/image631.svg"/><Relationship Id="rId1" Type="http://schemas.openxmlformats.org/officeDocument/2006/relationships/slideLayout" Target="../slideLayouts/slideLayout6.xml"/><Relationship Id="rId2" Type="http://schemas.openxmlformats.org/officeDocument/2006/relationships/image" Target="../media/image306.png"/><Relationship Id="rId3" Type="http://schemas.openxmlformats.org/officeDocument/2006/relationships/image" Target="../media/image605.svg"/><Relationship Id="rId4" Type="http://schemas.openxmlformats.org/officeDocument/2006/relationships/image" Target="../media/image307.png"/><Relationship Id="rId5" Type="http://schemas.openxmlformats.org/officeDocument/2006/relationships/image" Target="../media/image607.svg"/><Relationship Id="rId30" Type="http://schemas.openxmlformats.org/officeDocument/2006/relationships/image" Target="../media/image320.png"/><Relationship Id="rId31" Type="http://schemas.openxmlformats.org/officeDocument/2006/relationships/image" Target="../media/image633.svg"/><Relationship Id="rId32" Type="http://schemas.openxmlformats.org/officeDocument/2006/relationships/image" Target="../media/image321.png"/><Relationship Id="rId9" Type="http://schemas.openxmlformats.org/officeDocument/2006/relationships/image" Target="../media/image611.svg"/><Relationship Id="rId6" Type="http://schemas.openxmlformats.org/officeDocument/2006/relationships/image" Target="../media/image308.png"/><Relationship Id="rId7" Type="http://schemas.openxmlformats.org/officeDocument/2006/relationships/image" Target="../media/image609.svg"/><Relationship Id="rId8" Type="http://schemas.openxmlformats.org/officeDocument/2006/relationships/image" Target="../media/image309.png"/><Relationship Id="rId33" Type="http://schemas.openxmlformats.org/officeDocument/2006/relationships/image" Target="../media/image635.svg"/><Relationship Id="rId34" Type="http://schemas.openxmlformats.org/officeDocument/2006/relationships/image" Target="../media/image322.png"/><Relationship Id="rId35" Type="http://schemas.openxmlformats.org/officeDocument/2006/relationships/image" Target="../media/image637.svg"/><Relationship Id="rId36" Type="http://schemas.openxmlformats.org/officeDocument/2006/relationships/image" Target="../media/image323.png"/><Relationship Id="rId10" Type="http://schemas.openxmlformats.org/officeDocument/2006/relationships/image" Target="../media/image310.png"/><Relationship Id="rId11" Type="http://schemas.openxmlformats.org/officeDocument/2006/relationships/image" Target="../media/image613.svg"/><Relationship Id="rId12" Type="http://schemas.openxmlformats.org/officeDocument/2006/relationships/image" Target="../media/image311.png"/><Relationship Id="rId13" Type="http://schemas.openxmlformats.org/officeDocument/2006/relationships/image" Target="../media/image615.svg"/><Relationship Id="rId14" Type="http://schemas.openxmlformats.org/officeDocument/2006/relationships/image" Target="../media/image312.png"/><Relationship Id="rId15" Type="http://schemas.openxmlformats.org/officeDocument/2006/relationships/image" Target="../media/image617.svg"/><Relationship Id="rId16" Type="http://schemas.openxmlformats.org/officeDocument/2006/relationships/image" Target="../media/image313.png"/><Relationship Id="rId17" Type="http://schemas.openxmlformats.org/officeDocument/2006/relationships/image" Target="../media/image619.svg"/><Relationship Id="rId18" Type="http://schemas.openxmlformats.org/officeDocument/2006/relationships/image" Target="../media/image314.png"/><Relationship Id="rId19" Type="http://schemas.openxmlformats.org/officeDocument/2006/relationships/image" Target="../media/image621.svg"/><Relationship Id="rId37" Type="http://schemas.openxmlformats.org/officeDocument/2006/relationships/image" Target="../media/image639.svg"/><Relationship Id="rId38" Type="http://schemas.openxmlformats.org/officeDocument/2006/relationships/image" Target="../media/image324.png"/><Relationship Id="rId39" Type="http://schemas.openxmlformats.org/officeDocument/2006/relationships/image" Target="../media/image641.svg"/><Relationship Id="rId40" Type="http://schemas.openxmlformats.org/officeDocument/2006/relationships/image" Target="../media/image325.png"/><Relationship Id="rId41" Type="http://schemas.openxmlformats.org/officeDocument/2006/relationships/image" Target="../media/image643.svg"/><Relationship Id="rId42" Type="http://schemas.openxmlformats.org/officeDocument/2006/relationships/image" Target="../media/image326.png"/><Relationship Id="rId43" Type="http://schemas.openxmlformats.org/officeDocument/2006/relationships/image" Target="../media/image645.svg"/></Relationships>
</file>

<file path=ppt/slides/_rels/slide36.xml.rels><?xml version="1.0" encoding="UTF-8" standalone="yes"?>
<Relationships xmlns="http://schemas.openxmlformats.org/package/2006/relationships"><Relationship Id="rId11" Type="http://schemas.openxmlformats.org/officeDocument/2006/relationships/image" Target="../media/image655.svg"/><Relationship Id="rId12" Type="http://schemas.openxmlformats.org/officeDocument/2006/relationships/image" Target="../media/image332.png"/><Relationship Id="rId13" Type="http://schemas.openxmlformats.org/officeDocument/2006/relationships/image" Target="../media/image657.svg"/><Relationship Id="rId1" Type="http://schemas.openxmlformats.org/officeDocument/2006/relationships/slideLayout" Target="../slideLayouts/slideLayout6.xml"/><Relationship Id="rId2" Type="http://schemas.openxmlformats.org/officeDocument/2006/relationships/image" Target="../media/image327.png"/><Relationship Id="rId3" Type="http://schemas.openxmlformats.org/officeDocument/2006/relationships/image" Target="../media/image647.svg"/><Relationship Id="rId4" Type="http://schemas.openxmlformats.org/officeDocument/2006/relationships/image" Target="../media/image328.png"/><Relationship Id="rId5" Type="http://schemas.openxmlformats.org/officeDocument/2006/relationships/image" Target="../media/image649.svg"/><Relationship Id="rId6" Type="http://schemas.openxmlformats.org/officeDocument/2006/relationships/image" Target="../media/image329.png"/><Relationship Id="rId7" Type="http://schemas.openxmlformats.org/officeDocument/2006/relationships/image" Target="../media/image651.svg"/><Relationship Id="rId8" Type="http://schemas.openxmlformats.org/officeDocument/2006/relationships/image" Target="../media/image330.png"/><Relationship Id="rId9" Type="http://schemas.openxmlformats.org/officeDocument/2006/relationships/image" Target="../media/image653.svg"/><Relationship Id="rId10" Type="http://schemas.openxmlformats.org/officeDocument/2006/relationships/image" Target="../media/image331.png"/></Relationships>
</file>

<file path=ppt/slides/_rels/slide37.xml.rels><?xml version="1.0" encoding="UTF-8" standalone="yes"?>
<Relationships xmlns="http://schemas.openxmlformats.org/package/2006/relationships"><Relationship Id="rId20" Type="http://schemas.openxmlformats.org/officeDocument/2006/relationships/image" Target="../media/image339.png"/><Relationship Id="rId21" Type="http://schemas.openxmlformats.org/officeDocument/2006/relationships/image" Target="../media/image671.svg"/><Relationship Id="rId22" Type="http://schemas.openxmlformats.org/officeDocument/2006/relationships/image" Target="../media/image340.png"/><Relationship Id="rId23" Type="http://schemas.openxmlformats.org/officeDocument/2006/relationships/image" Target="../media/image673.svg"/><Relationship Id="rId24" Type="http://schemas.openxmlformats.org/officeDocument/2006/relationships/image" Target="../media/image341.png"/><Relationship Id="rId25" Type="http://schemas.openxmlformats.org/officeDocument/2006/relationships/image" Target="../media/image675.svg"/><Relationship Id="rId26" Type="http://schemas.openxmlformats.org/officeDocument/2006/relationships/image" Target="../media/image342.png"/><Relationship Id="rId27" Type="http://schemas.openxmlformats.org/officeDocument/2006/relationships/image" Target="../media/image677.svg"/><Relationship Id="rId28" Type="http://schemas.openxmlformats.org/officeDocument/2006/relationships/image" Target="../media/image343.png"/><Relationship Id="rId29" Type="http://schemas.openxmlformats.org/officeDocument/2006/relationships/image" Target="../media/image679.svg"/><Relationship Id="rId1" Type="http://schemas.openxmlformats.org/officeDocument/2006/relationships/slideLayout" Target="../slideLayouts/slideLayout6.xml"/><Relationship Id="rId2" Type="http://schemas.openxmlformats.org/officeDocument/2006/relationships/image" Target="../media/image333.png"/><Relationship Id="rId3" Type="http://schemas.openxmlformats.org/officeDocument/2006/relationships/image" Target="../media/image659.svg"/><Relationship Id="rId4" Type="http://schemas.openxmlformats.org/officeDocument/2006/relationships/image" Target="../media/image334.png"/><Relationship Id="rId5" Type="http://schemas.openxmlformats.org/officeDocument/2006/relationships/image" Target="../media/image661.svg"/><Relationship Id="rId30" Type="http://schemas.openxmlformats.org/officeDocument/2006/relationships/image" Target="../media/image344.png"/><Relationship Id="rId31" Type="http://schemas.openxmlformats.org/officeDocument/2006/relationships/image" Target="../media/image681.svg"/><Relationship Id="rId32" Type="http://schemas.openxmlformats.org/officeDocument/2006/relationships/image" Target="../media/image345.png"/><Relationship Id="rId9" Type="http://schemas.openxmlformats.org/officeDocument/2006/relationships/image" Target="../media/image665.svg"/><Relationship Id="rId6" Type="http://schemas.openxmlformats.org/officeDocument/2006/relationships/image" Target="../media/image335.png"/><Relationship Id="rId7" Type="http://schemas.openxmlformats.org/officeDocument/2006/relationships/image" Target="../media/image663.svg"/><Relationship Id="rId8" Type="http://schemas.openxmlformats.org/officeDocument/2006/relationships/image" Target="../media/image336.png"/><Relationship Id="rId33" Type="http://schemas.openxmlformats.org/officeDocument/2006/relationships/image" Target="../media/image683.svg"/><Relationship Id="rId34" Type="http://schemas.openxmlformats.org/officeDocument/2006/relationships/image" Target="../media/image346.png"/><Relationship Id="rId35" Type="http://schemas.openxmlformats.org/officeDocument/2006/relationships/image" Target="../media/image685.svg"/><Relationship Id="rId36" Type="http://schemas.openxmlformats.org/officeDocument/2006/relationships/image" Target="../media/image347.png"/><Relationship Id="rId10" Type="http://schemas.openxmlformats.org/officeDocument/2006/relationships/image" Target="../media/image278.png"/><Relationship Id="rId11" Type="http://schemas.openxmlformats.org/officeDocument/2006/relationships/image" Target="../media/image549.svg"/><Relationship Id="rId12" Type="http://schemas.openxmlformats.org/officeDocument/2006/relationships/image" Target="../media/image279.png"/><Relationship Id="rId13" Type="http://schemas.openxmlformats.org/officeDocument/2006/relationships/image" Target="../media/image551.svg"/><Relationship Id="rId14" Type="http://schemas.openxmlformats.org/officeDocument/2006/relationships/image" Target="../media/image280.png"/><Relationship Id="rId15" Type="http://schemas.openxmlformats.org/officeDocument/2006/relationships/image" Target="../media/image553.svg"/><Relationship Id="rId16" Type="http://schemas.openxmlformats.org/officeDocument/2006/relationships/image" Target="../media/image337.png"/><Relationship Id="rId17" Type="http://schemas.openxmlformats.org/officeDocument/2006/relationships/image" Target="../media/image667.svg"/><Relationship Id="rId18" Type="http://schemas.openxmlformats.org/officeDocument/2006/relationships/image" Target="../media/image338.png"/><Relationship Id="rId19" Type="http://schemas.openxmlformats.org/officeDocument/2006/relationships/image" Target="../media/image669.svg"/><Relationship Id="rId37" Type="http://schemas.openxmlformats.org/officeDocument/2006/relationships/image" Target="../media/image687.svg"/><Relationship Id="rId38" Type="http://schemas.openxmlformats.org/officeDocument/2006/relationships/image" Target="../media/image348.png"/><Relationship Id="rId39" Type="http://schemas.openxmlformats.org/officeDocument/2006/relationships/image" Target="../media/image689.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1" Type="http://schemas.openxmlformats.org/officeDocument/2006/relationships/image" Target="../media/image23.svg"/><Relationship Id="rId12" Type="http://schemas.openxmlformats.org/officeDocument/2006/relationships/image" Target="../media/image14.png"/><Relationship Id="rId13" Type="http://schemas.openxmlformats.org/officeDocument/2006/relationships/image" Target="../media/image25.svg"/><Relationship Id="rId14" Type="http://schemas.openxmlformats.org/officeDocument/2006/relationships/image" Target="../media/image15.png"/><Relationship Id="rId15" Type="http://schemas.openxmlformats.org/officeDocument/2006/relationships/image" Target="../media/image27.svg"/><Relationship Id="rId16" Type="http://schemas.openxmlformats.org/officeDocument/2006/relationships/image" Target="../media/image16.png"/><Relationship Id="rId17" Type="http://schemas.openxmlformats.org/officeDocument/2006/relationships/image" Target="../media/image29.svg"/><Relationship Id="rId18" Type="http://schemas.openxmlformats.org/officeDocument/2006/relationships/image" Target="../media/image17.png"/><Relationship Id="rId19" Type="http://schemas.openxmlformats.org/officeDocument/2006/relationships/image" Target="../media/image31.svg"/><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7.svg"/><Relationship Id="rId4" Type="http://schemas.openxmlformats.org/officeDocument/2006/relationships/image" Target="../media/image11.png"/><Relationship Id="rId5" Type="http://schemas.openxmlformats.org/officeDocument/2006/relationships/image" Target="../media/image19.svg"/><Relationship Id="rId6" Type="http://schemas.openxmlformats.org/officeDocument/2006/relationships/image" Target="../media/image6.png"/><Relationship Id="rId7" Type="http://schemas.openxmlformats.org/officeDocument/2006/relationships/image" Target="../media/image9.svg"/><Relationship Id="rId8" Type="http://schemas.openxmlformats.org/officeDocument/2006/relationships/image" Target="../media/image12.png"/><Relationship Id="rId9" Type="http://schemas.openxmlformats.org/officeDocument/2006/relationships/image" Target="../media/image21.svg"/><Relationship Id="rId10"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1" Type="http://schemas.openxmlformats.org/officeDocument/2006/relationships/image" Target="../media/image119.svg"/><Relationship Id="rId12" Type="http://schemas.openxmlformats.org/officeDocument/2006/relationships/image" Target="../media/image62.png"/><Relationship Id="rId13" Type="http://schemas.openxmlformats.org/officeDocument/2006/relationships/image" Target="../media/image117.svg"/><Relationship Id="rId14" Type="http://schemas.openxmlformats.org/officeDocument/2006/relationships/image" Target="../media/image64.png"/><Relationship Id="rId15" Type="http://schemas.openxmlformats.org/officeDocument/2006/relationships/image" Target="../media/image121.svg"/><Relationship Id="rId16" Type="http://schemas.openxmlformats.org/officeDocument/2006/relationships/image" Target="../media/image349.png"/><Relationship Id="rId17" Type="http://schemas.openxmlformats.org/officeDocument/2006/relationships/image" Target="../media/image691.svg"/><Relationship Id="rId18" Type="http://schemas.openxmlformats.org/officeDocument/2006/relationships/image" Target="../media/image333.png"/><Relationship Id="rId19" Type="http://schemas.openxmlformats.org/officeDocument/2006/relationships/image" Target="../media/image659.svg"/><Relationship Id="rId1" Type="http://schemas.openxmlformats.org/officeDocument/2006/relationships/slideLayout" Target="../slideLayouts/slideLayout7.xml"/><Relationship Id="rId2" Type="http://schemas.openxmlformats.org/officeDocument/2006/relationships/image" Target="../media/image181.png"/><Relationship Id="rId3" Type="http://schemas.openxmlformats.org/officeDocument/2006/relationships/image" Target="../media/image355.svg"/><Relationship Id="rId4" Type="http://schemas.openxmlformats.org/officeDocument/2006/relationships/image" Target="../media/image170.png"/><Relationship Id="rId5" Type="http://schemas.openxmlformats.org/officeDocument/2006/relationships/image" Target="../media/image333.svg"/><Relationship Id="rId6" Type="http://schemas.openxmlformats.org/officeDocument/2006/relationships/image" Target="../media/image119.png"/><Relationship Id="rId7" Type="http://schemas.openxmlformats.org/officeDocument/2006/relationships/image" Target="../media/image231.svg"/><Relationship Id="rId8" Type="http://schemas.openxmlformats.org/officeDocument/2006/relationships/image" Target="../media/image131.png"/><Relationship Id="rId9" Type="http://schemas.openxmlformats.org/officeDocument/2006/relationships/image" Target="../media/image255.svg"/><Relationship Id="rId10" Type="http://schemas.openxmlformats.org/officeDocument/2006/relationships/image" Target="../media/image63.png"/></Relationships>
</file>

<file path=ppt/slides/_rels/slide41.xml.rels><?xml version="1.0" encoding="UTF-8" standalone="yes"?>
<Relationships xmlns="http://schemas.openxmlformats.org/package/2006/relationships"><Relationship Id="rId11" Type="http://schemas.openxmlformats.org/officeDocument/2006/relationships/image" Target="../media/image49.svg"/><Relationship Id="rId12" Type="http://schemas.openxmlformats.org/officeDocument/2006/relationships/image" Target="../media/image312.png"/><Relationship Id="rId13" Type="http://schemas.openxmlformats.org/officeDocument/2006/relationships/image" Target="../media/image617.svg"/><Relationship Id="rId1" Type="http://schemas.openxmlformats.org/officeDocument/2006/relationships/slideLayout" Target="../slideLayouts/slideLayout10.xml"/><Relationship Id="rId2" Type="http://schemas.openxmlformats.org/officeDocument/2006/relationships/image" Target="../media/image29.png"/><Relationship Id="rId3" Type="http://schemas.openxmlformats.org/officeDocument/2006/relationships/image" Target="../media/image51.svg"/><Relationship Id="rId4" Type="http://schemas.openxmlformats.org/officeDocument/2006/relationships/image" Target="../media/image57.png"/><Relationship Id="rId5" Type="http://schemas.openxmlformats.org/officeDocument/2006/relationships/image" Target="../media/image107.svg"/><Relationship Id="rId6" Type="http://schemas.openxmlformats.org/officeDocument/2006/relationships/image" Target="../media/image338.png"/><Relationship Id="rId7" Type="http://schemas.openxmlformats.org/officeDocument/2006/relationships/image" Target="../media/image669.svg"/><Relationship Id="rId8" Type="http://schemas.openxmlformats.org/officeDocument/2006/relationships/image" Target="../media/image119.png"/><Relationship Id="rId9" Type="http://schemas.openxmlformats.org/officeDocument/2006/relationships/image" Target="../media/image231.svg"/><Relationship Id="rId10"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4" Type="http://schemas.openxmlformats.org/officeDocument/2006/relationships/slide" Target="slide10.xml"/><Relationship Id="rId5" Type="http://schemas.openxmlformats.org/officeDocument/2006/relationships/slide" Target="slide38.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4" Type="http://schemas.openxmlformats.org/officeDocument/2006/relationships/image" Target="../media/image7.png"/><Relationship Id="rId5" Type="http://schemas.openxmlformats.org/officeDocument/2006/relationships/image" Target="../media/image11.svg"/><Relationship Id="rId6" Type="http://schemas.openxmlformats.org/officeDocument/2006/relationships/image" Target="../media/image8.png"/><Relationship Id="rId7" Type="http://schemas.openxmlformats.org/officeDocument/2006/relationships/image" Target="../media/image13.svg"/><Relationship Id="rId8" Type="http://schemas.openxmlformats.org/officeDocument/2006/relationships/image" Target="../media/image9.png"/><Relationship Id="rId9" Type="http://schemas.openxmlformats.org/officeDocument/2006/relationships/image" Target="../media/image15.svg"/><Relationship Id="rId10" Type="http://schemas.openxmlformats.org/officeDocument/2006/relationships/image" Target="../media/image10.png"/><Relationship Id="rId11" Type="http://schemas.openxmlformats.org/officeDocument/2006/relationships/image" Target="../media/image17.sv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1" Type="http://schemas.openxmlformats.org/officeDocument/2006/relationships/image" Target="../media/image23.svg"/><Relationship Id="rId12" Type="http://schemas.openxmlformats.org/officeDocument/2006/relationships/image" Target="../media/image14.png"/><Relationship Id="rId13" Type="http://schemas.openxmlformats.org/officeDocument/2006/relationships/image" Target="../media/image25.svg"/><Relationship Id="rId14" Type="http://schemas.openxmlformats.org/officeDocument/2006/relationships/image" Target="../media/image15.png"/><Relationship Id="rId15" Type="http://schemas.openxmlformats.org/officeDocument/2006/relationships/image" Target="../media/image27.svg"/><Relationship Id="rId16" Type="http://schemas.openxmlformats.org/officeDocument/2006/relationships/image" Target="../media/image16.png"/><Relationship Id="rId17" Type="http://schemas.openxmlformats.org/officeDocument/2006/relationships/image" Target="../media/image29.svg"/><Relationship Id="rId18" Type="http://schemas.openxmlformats.org/officeDocument/2006/relationships/image" Target="../media/image17.png"/><Relationship Id="rId19" Type="http://schemas.openxmlformats.org/officeDocument/2006/relationships/image" Target="../media/image31.svg"/><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7.svg"/><Relationship Id="rId4" Type="http://schemas.openxmlformats.org/officeDocument/2006/relationships/image" Target="../media/image11.png"/><Relationship Id="rId5" Type="http://schemas.openxmlformats.org/officeDocument/2006/relationships/image" Target="../media/image19.svg"/><Relationship Id="rId6" Type="http://schemas.openxmlformats.org/officeDocument/2006/relationships/image" Target="../media/image6.png"/><Relationship Id="rId7" Type="http://schemas.openxmlformats.org/officeDocument/2006/relationships/image" Target="../media/image9.svg"/><Relationship Id="rId8" Type="http://schemas.openxmlformats.org/officeDocument/2006/relationships/image" Target="../media/image12.png"/><Relationship Id="rId9" Type="http://schemas.openxmlformats.org/officeDocument/2006/relationships/image" Target="../media/image21.svg"/><Relationship Id="rId10"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9000" r="-2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DA302A-3DBC-DC4E-AF85-3FA4A8392DBC}"/>
              </a:ext>
            </a:extLst>
          </p:cNvPr>
          <p:cNvSpPr>
            <a:spLocks noGrp="1"/>
          </p:cNvSpPr>
          <p:nvPr>
            <p:ph type="ctrTitle"/>
          </p:nvPr>
        </p:nvSpPr>
        <p:spPr/>
        <p:txBody>
          <a:bodyPr/>
          <a:lstStyle/>
          <a:p>
            <a:r>
              <a:rPr lang="en-US" dirty="0"/>
              <a:t>AWS Architecture Icons</a:t>
            </a:r>
          </a:p>
        </p:txBody>
      </p:sp>
      <p:sp>
        <p:nvSpPr>
          <p:cNvPr id="3" name="Subtitle 2">
            <a:extLst>
              <a:ext uri="{FF2B5EF4-FFF2-40B4-BE49-F238E27FC236}">
                <a16:creationId xmlns:a16="http://schemas.microsoft.com/office/drawing/2014/main" xmlns="" id="{FF07374B-CBF4-F040-B6F4-FF2E6B266A2D}"/>
              </a:ext>
            </a:extLst>
          </p:cNvPr>
          <p:cNvSpPr>
            <a:spLocks noGrp="1"/>
          </p:cNvSpPr>
          <p:nvPr>
            <p:ph type="subTitle" idx="1"/>
          </p:nvPr>
        </p:nvSpPr>
        <p:spPr/>
        <p:txBody>
          <a:bodyPr/>
          <a:lstStyle/>
          <a:p>
            <a:r>
              <a:rPr lang="en-US" dirty="0"/>
              <a:t>Release 1-2018.10.09</a:t>
            </a:r>
          </a:p>
        </p:txBody>
      </p:sp>
      <p:sp>
        <p:nvSpPr>
          <p:cNvPr id="6" name="Slide Number Placeholder 5">
            <a:extLst>
              <a:ext uri="{FF2B5EF4-FFF2-40B4-BE49-F238E27FC236}">
                <a16:creationId xmlns:a16="http://schemas.microsoft.com/office/drawing/2014/main" xmlns=""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p:txBody>
          <a:bodyPr/>
          <a:lstStyle/>
          <a:p>
            <a:r>
              <a:rPr lang="en-US" dirty="0"/>
              <a:t>Guidelines</a:t>
            </a:r>
          </a:p>
        </p:txBody>
      </p:sp>
      <p:sp>
        <p:nvSpPr>
          <p:cNvPr id="13" name="Text Placeholder 12">
            <a:extLst>
              <a:ext uri="{FF2B5EF4-FFF2-40B4-BE49-F238E27FC236}">
                <a16:creationId xmlns:a16="http://schemas.microsoft.com/office/drawing/2014/main" xmlns="" id="{56380F8B-197F-3F4D-A596-A6F9BD90A481}"/>
              </a:ext>
            </a:extLst>
          </p:cNvPr>
          <p:cNvSpPr>
            <a:spLocks noGrp="1"/>
          </p:cNvSpPr>
          <p:nvPr>
            <p:ph type="body" idx="1"/>
          </p:nvPr>
        </p:nvSpPr>
        <p:spPr/>
        <p:txBody>
          <a:bodyPr/>
          <a:lstStyle/>
          <a:p>
            <a:r>
              <a:rPr lang="en-US" dirty="0"/>
              <a:t>How to build a diagram and element guidance</a:t>
            </a:r>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10</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Building a diagram</a:t>
            </a:r>
          </a:p>
        </p:txBody>
      </p:sp>
      <p:sp>
        <p:nvSpPr>
          <p:cNvPr id="3" name="Content Placeholder 2">
            <a:extLst>
              <a:ext uri="{FF2B5EF4-FFF2-40B4-BE49-F238E27FC236}">
                <a16:creationId xmlns:a16="http://schemas.microsoft.com/office/drawing/2014/main" xmlns="" id="{861E6FBD-E851-964A-B4D4-E059E226DAC9}"/>
              </a:ext>
            </a:extLst>
          </p:cNvPr>
          <p:cNvSpPr>
            <a:spLocks noGrp="1"/>
          </p:cNvSpPr>
          <p:nvPr>
            <p:ph idx="1"/>
          </p:nvPr>
        </p:nvSpPr>
        <p:spPr/>
        <p:txBody>
          <a:bodyPr>
            <a:normAutofit/>
          </a:bodyPr>
          <a:lstStyle/>
          <a:p>
            <a:pPr marL="457200" indent="-457200">
              <a:buFont typeface="+mj-lt"/>
              <a:buAutoNum type="arabicPeriod"/>
            </a:pPr>
            <a:r>
              <a:rPr lang="en-US" sz="2000" b="1" dirty="0"/>
              <a:t>Start with the structure</a:t>
            </a:r>
            <a:r>
              <a:rPr lang="en-US" sz="2000" dirty="0"/>
              <a:t/>
            </a:r>
            <a:br>
              <a:rPr lang="en-US" sz="2000" dirty="0"/>
            </a:br>
            <a:r>
              <a:rPr lang="en-US" sz="2000" dirty="0"/>
              <a:t>Determine where your diagram will be used. Websites and blogs will generally use a light background, whereas presentations tend to use a dark background. Locate the group type created for the appropriate background, then paste them onto your desired slide.</a:t>
            </a:r>
            <a:br>
              <a:rPr lang="en-US" sz="2000" dirty="0"/>
            </a:br>
            <a:r>
              <a:rPr lang="en-US" sz="1600" i="1" dirty="0">
                <a:solidFill>
                  <a:srgbClr val="B6BABF"/>
                </a:solidFill>
              </a:rPr>
              <a:t>To edit, double-click into the group rectangle and stretch to desired size</a:t>
            </a:r>
            <a:endParaRPr lang="en-US" sz="2000" i="1" dirty="0">
              <a:solidFill>
                <a:srgbClr val="B6BABF"/>
              </a:solidFill>
            </a:endParaRPr>
          </a:p>
          <a:p>
            <a:pPr marL="457200" indent="-457200">
              <a:buFont typeface="+mj-lt"/>
              <a:buAutoNum type="arabicPeriod"/>
            </a:pPr>
            <a:r>
              <a:rPr lang="en-US" sz="2000" b="1" dirty="0"/>
              <a:t>Add product and resource icons</a:t>
            </a:r>
            <a:r>
              <a:rPr lang="en-US" sz="2000" dirty="0"/>
              <a:t/>
            </a:r>
            <a:br>
              <a:rPr lang="en-US" sz="2000" dirty="0"/>
            </a:br>
            <a:r>
              <a:rPr lang="en-US" sz="2000" dirty="0"/>
              <a:t>Navigate to the category of your desired product icon or resource, then copy and paste it into your diagram.</a:t>
            </a:r>
            <a:br>
              <a:rPr lang="en-US" sz="2000" dirty="0"/>
            </a:br>
            <a:r>
              <a:rPr lang="en-US" sz="1600" i="1" dirty="0">
                <a:solidFill>
                  <a:srgbClr val="B6BABF"/>
                </a:solidFill>
              </a:rPr>
              <a:t>Product and resource icons can be used on both dark and light backgrounds</a:t>
            </a:r>
          </a:p>
          <a:p>
            <a:pPr marL="457200" indent="-457200">
              <a:buFont typeface="+mj-lt"/>
              <a:buAutoNum type="arabicPeriod"/>
            </a:pPr>
            <a:r>
              <a:rPr lang="en-US" sz="2000" b="1" dirty="0"/>
              <a:t>Add other steps</a:t>
            </a:r>
            <a:r>
              <a:rPr lang="en-US" sz="2000" dirty="0"/>
              <a:t/>
            </a:r>
            <a:br>
              <a:rPr lang="en-US" sz="2000" dirty="0"/>
            </a:br>
            <a:r>
              <a:rPr lang="en-US" sz="2000" dirty="0"/>
              <a:t>Does your diagram include external users or devices? Use the illustrations to add depth or context to your diagram.</a:t>
            </a:r>
            <a:br>
              <a:rPr lang="en-US" sz="2000" dirty="0"/>
            </a:br>
            <a:r>
              <a:rPr lang="en-US" sz="1600" i="1" dirty="0">
                <a:solidFill>
                  <a:srgbClr val="B6BABF"/>
                </a:solidFill>
              </a:rPr>
              <a:t>Illustrations can be used on both dark and light backgrounds</a:t>
            </a:r>
          </a:p>
          <a:p>
            <a:pPr marL="457200" indent="-457200">
              <a:buFont typeface="+mj-lt"/>
              <a:buAutoNum type="arabicPeriod"/>
            </a:pPr>
            <a:r>
              <a:rPr lang="en-US" sz="2000" b="1" dirty="0"/>
              <a:t>Connect the steps</a:t>
            </a:r>
            <a:r>
              <a:rPr lang="en-US" sz="2000" dirty="0"/>
              <a:t/>
            </a:r>
            <a:br>
              <a:rPr lang="en-US" sz="2000" dirty="0"/>
            </a:br>
            <a:r>
              <a:rPr lang="en-US" sz="2000" dirty="0"/>
              <a:t>Use the preset arrows to connect your steps and describe a workflow.</a:t>
            </a:r>
          </a:p>
          <a:p>
            <a:pPr marL="457200" indent="-457200">
              <a:buFont typeface="+mj-lt"/>
              <a:buAutoNum type="arabicPeriod"/>
            </a:pPr>
            <a:endParaRPr lang="en-US" sz="2000" dirty="0"/>
          </a:p>
          <a:p>
            <a:pPr marL="457200" indent="-457200">
              <a:buFont typeface="+mj-lt"/>
              <a:buAutoNum type="arabicPeriod"/>
            </a:pPr>
            <a:endParaRPr lang="en-US" sz="2000" dirty="0"/>
          </a:p>
        </p:txBody>
      </p:sp>
      <p:sp>
        <p:nvSpPr>
          <p:cNvPr id="5" name="Slide Number Placeholder 4">
            <a:extLst>
              <a:ext uri="{FF2B5EF4-FFF2-40B4-BE49-F238E27FC236}">
                <a16:creationId xmlns:a16="http://schemas.microsoft.com/office/drawing/2014/main" xmlns="" id="{D3BB51B7-4AC5-A14C-B7AA-86172153BD4C}"/>
              </a:ext>
            </a:extLst>
          </p:cNvPr>
          <p:cNvSpPr>
            <a:spLocks noGrp="1"/>
          </p:cNvSpPr>
          <p:nvPr>
            <p:ph type="sldNum" sz="quarter" idx="4"/>
          </p:nvPr>
        </p:nvSpPr>
        <p:spPr/>
        <p:txBody>
          <a:bodyPr/>
          <a:lstStyle/>
          <a:p>
            <a:fld id="{0E0E0192-C642-4D4F-AE82-A0D0DC02E26B}" type="slidenum">
              <a:rPr lang="en-US" smtClean="0"/>
              <a:pPr/>
              <a:t>11</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xmlns="" id="{33A2DFB9-9738-5A48-9E24-449D71F8B5D5}"/>
              </a:ext>
            </a:extLst>
          </p:cNvPr>
          <p:cNvPicPr>
            <a:picLocks noChangeAspect="1"/>
          </p:cNvPicPr>
          <p:nvPr/>
        </p:nvPicPr>
        <p:blipFill>
          <a:blip r:embed="rId2"/>
          <a:stretch>
            <a:fillRect/>
          </a:stretch>
        </p:blipFill>
        <p:spPr>
          <a:xfrm>
            <a:off x="536433" y="3363975"/>
            <a:ext cx="2746115" cy="2823109"/>
          </a:xfrm>
          <a:prstGeom prst="rect">
            <a:avLst/>
          </a:prstGeom>
        </p:spPr>
      </p:pic>
      <p:sp>
        <p:nvSpPr>
          <p:cNvPr id="36" name="Rectangle 35">
            <a:extLst>
              <a:ext uri="{FF2B5EF4-FFF2-40B4-BE49-F238E27FC236}">
                <a16:creationId xmlns:a16="http://schemas.microsoft.com/office/drawing/2014/main" xmlns="" id="{62D562A7-E1B1-4A4E-AC71-36336134F8F8}"/>
              </a:ext>
            </a:extLst>
          </p:cNvPr>
          <p:cNvSpPr/>
          <p:nvPr/>
        </p:nvSpPr>
        <p:spPr>
          <a:xfrm>
            <a:off x="8093960" y="2464349"/>
            <a:ext cx="3670300" cy="1752581"/>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xmlns="" id="{027F6D76-170F-D146-905B-E88AEF01D246}"/>
              </a:ext>
            </a:extLst>
          </p:cNvPr>
          <p:cNvSpPr/>
          <p:nvPr/>
        </p:nvSpPr>
        <p:spPr>
          <a:xfrm>
            <a:off x="8093960" y="4672979"/>
            <a:ext cx="3670300" cy="996446"/>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xmlns="" id="{8FF9E629-41D7-2E4F-ABCB-C663C740A6BE}"/>
              </a:ext>
            </a:extLst>
          </p:cNvPr>
          <p:cNvSpPr>
            <a:spLocks noGrp="1"/>
          </p:cNvSpPr>
          <p:nvPr>
            <p:ph type="title"/>
          </p:nvPr>
        </p:nvSpPr>
        <p:spPr/>
        <p:txBody>
          <a:bodyPr/>
          <a:lstStyle/>
          <a:p>
            <a:r>
              <a:rPr lang="en-US" dirty="0"/>
              <a:t>Groups</a:t>
            </a:r>
          </a:p>
        </p:txBody>
      </p:sp>
      <p:sp>
        <p:nvSpPr>
          <p:cNvPr id="3" name="Content Placeholder 2">
            <a:extLst>
              <a:ext uri="{FF2B5EF4-FFF2-40B4-BE49-F238E27FC236}">
                <a16:creationId xmlns:a16="http://schemas.microsoft.com/office/drawing/2014/main" xmlns="" id="{8BC3F1B9-71F9-A444-B064-AC3BDA14B205}"/>
              </a:ext>
            </a:extLst>
          </p:cNvPr>
          <p:cNvSpPr>
            <a:spLocks noGrp="1"/>
          </p:cNvSpPr>
          <p:nvPr>
            <p:ph idx="1"/>
          </p:nvPr>
        </p:nvSpPr>
        <p:spPr>
          <a:xfrm>
            <a:off x="266700" y="1130300"/>
            <a:ext cx="11696700" cy="151874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VPC/Subnets.</a:t>
            </a:r>
          </a:p>
        </p:txBody>
      </p:sp>
      <p:sp>
        <p:nvSpPr>
          <p:cNvPr id="5" name="Slide Number Placeholder 4">
            <a:extLst>
              <a:ext uri="{FF2B5EF4-FFF2-40B4-BE49-F238E27FC236}">
                <a16:creationId xmlns:a16="http://schemas.microsoft.com/office/drawing/2014/main" xmlns="" id="{ADD06013-F731-DE45-AD02-99E851FC3AF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12</a:t>
            </a:fld>
            <a:endParaRPr lang="en-US" dirty="0"/>
          </a:p>
        </p:txBody>
      </p:sp>
      <p:sp>
        <p:nvSpPr>
          <p:cNvPr id="24" name="TextBox 23">
            <a:extLst>
              <a:ext uri="{FF2B5EF4-FFF2-40B4-BE49-F238E27FC236}">
                <a16:creationId xmlns:a16="http://schemas.microsoft.com/office/drawing/2014/main" xmlns=""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groups</a:t>
            </a:r>
          </a:p>
        </p:txBody>
      </p:sp>
      <p:sp>
        <p:nvSpPr>
          <p:cNvPr id="25" name="TextBox 24">
            <a:extLst>
              <a:ext uri="{FF2B5EF4-FFF2-40B4-BE49-F238E27FC236}">
                <a16:creationId xmlns:a16="http://schemas.microsoft.com/office/drawing/2014/main" xmlns=""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t>Double click into the group and select the box. Use the bottom right corner to stretch or collapse to your desired size</a:t>
            </a:r>
          </a:p>
        </p:txBody>
      </p:sp>
      <p:sp>
        <p:nvSpPr>
          <p:cNvPr id="26" name="Rectangle 25">
            <a:extLst>
              <a:ext uri="{FF2B5EF4-FFF2-40B4-BE49-F238E27FC236}">
                <a16:creationId xmlns:a16="http://schemas.microsoft.com/office/drawing/2014/main" xmlns="" id="{DFEAFCC8-9A93-7447-9EDF-46DF05956AB4}"/>
              </a:ext>
            </a:extLst>
          </p:cNvPr>
          <p:cNvSpPr/>
          <p:nvPr/>
        </p:nvSpPr>
        <p:spPr>
          <a:xfrm>
            <a:off x="2615219" y="5657554"/>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xmlns="" id="{9FBDB472-98E5-8D4D-A075-AAEA76889FA6}"/>
              </a:ext>
            </a:extLst>
          </p:cNvPr>
          <p:cNvCxnSpPr/>
          <p:nvPr/>
        </p:nvCxnSpPr>
        <p:spPr>
          <a:xfrm>
            <a:off x="2938162" y="5785059"/>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88225B66-0BC2-6448-9D37-5B7656A93264}"/>
              </a:ext>
            </a:extLst>
          </p:cNvPr>
          <p:cNvCxnSpPr>
            <a:cxnSpLocks/>
          </p:cNvCxnSpPr>
          <p:nvPr/>
        </p:nvCxnSpPr>
        <p:spPr>
          <a:xfrm rot="5400000">
            <a:off x="2549905" y="6184203"/>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xmlns=""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xmlns=""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xmlns=""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xmlns=""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 to maintain a square</a:t>
            </a:r>
          </a:p>
          <a:p>
            <a:pPr marL="285750" indent="-285750">
              <a:buFont typeface="Arial" panose="020B0604020202020204" pitchFamily="34" charset="0"/>
              <a:buChar char="•"/>
            </a:pPr>
            <a:r>
              <a:rPr lang="en-US" sz="1400" dirty="0"/>
              <a:t>Use a generic group type if the presets do not suit your needs</a:t>
            </a:r>
          </a:p>
        </p:txBody>
      </p:sp>
      <p:sp>
        <p:nvSpPr>
          <p:cNvPr id="38" name="TextBox 37">
            <a:extLst>
              <a:ext uri="{FF2B5EF4-FFF2-40B4-BE49-F238E27FC236}">
                <a16:creationId xmlns:a16="http://schemas.microsoft.com/office/drawing/2014/main" xmlns=""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new group icons</a:t>
            </a:r>
          </a:p>
        </p:txBody>
      </p:sp>
      <p:sp>
        <p:nvSpPr>
          <p:cNvPr id="39" name="TextBox 38">
            <a:extLst>
              <a:ext uri="{FF2B5EF4-FFF2-40B4-BE49-F238E27FC236}">
                <a16:creationId xmlns:a16="http://schemas.microsoft.com/office/drawing/2014/main" xmlns=""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t>Layering groups</a:t>
            </a:r>
          </a:p>
        </p:txBody>
      </p:sp>
      <p:sp>
        <p:nvSpPr>
          <p:cNvPr id="40" name="TextBox 39">
            <a:extLst>
              <a:ext uri="{FF2B5EF4-FFF2-40B4-BE49-F238E27FC236}">
                <a16:creationId xmlns:a16="http://schemas.microsoft.com/office/drawing/2014/main" xmlns=""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t>When you have groups within groups, each inner group should have about 0.2” buffer on each side.</a:t>
            </a:r>
          </a:p>
        </p:txBody>
      </p:sp>
      <p:grpSp>
        <p:nvGrpSpPr>
          <p:cNvPr id="41" name="Group 40">
            <a:extLst>
              <a:ext uri="{FF2B5EF4-FFF2-40B4-BE49-F238E27FC236}">
                <a16:creationId xmlns:a16="http://schemas.microsoft.com/office/drawing/2014/main" xmlns="" id="{6CB3913A-462F-1349-869A-8E8FBFE54AD8}"/>
              </a:ext>
            </a:extLst>
          </p:cNvPr>
          <p:cNvGrpSpPr/>
          <p:nvPr/>
        </p:nvGrpSpPr>
        <p:grpSpPr>
          <a:xfrm>
            <a:off x="3946926" y="3690619"/>
            <a:ext cx="3229498" cy="2283821"/>
            <a:chOff x="488950" y="2362199"/>
            <a:chExt cx="3229498" cy="2283821"/>
          </a:xfrm>
        </p:grpSpPr>
        <p:pic>
          <p:nvPicPr>
            <p:cNvPr id="42" name="Graphic 41">
              <a:extLst>
                <a:ext uri="{FF2B5EF4-FFF2-40B4-BE49-F238E27FC236}">
                  <a16:creationId xmlns:a16="http://schemas.microsoft.com/office/drawing/2014/main" xmlns="" id="{4B466D20-8789-9240-B9B9-7CFC5C5BD37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88950" y="2362200"/>
              <a:ext cx="342900" cy="342900"/>
            </a:xfrm>
            <a:prstGeom prst="rect">
              <a:avLst/>
            </a:prstGeom>
          </p:spPr>
        </p:pic>
        <p:sp>
          <p:nvSpPr>
            <p:cNvPr id="43" name="Rectangle 42">
              <a:extLst>
                <a:ext uri="{FF2B5EF4-FFF2-40B4-BE49-F238E27FC236}">
                  <a16:creationId xmlns:a16="http://schemas.microsoft.com/office/drawing/2014/main" xmlns="" id="{8AEE0FD9-CE2D-044E-88AD-C203B158FB49}"/>
                </a:ext>
              </a:extLst>
            </p:cNvPr>
            <p:cNvSpPr/>
            <p:nvPr/>
          </p:nvSpPr>
          <p:spPr>
            <a:xfrm>
              <a:off x="488950" y="2362199"/>
              <a:ext cx="3229498" cy="2283821"/>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44" name="Group 43">
            <a:extLst>
              <a:ext uri="{FF2B5EF4-FFF2-40B4-BE49-F238E27FC236}">
                <a16:creationId xmlns:a16="http://schemas.microsoft.com/office/drawing/2014/main" xmlns="" id="{240297FB-9025-EB4C-8917-6C6DDC3653C2}"/>
              </a:ext>
            </a:extLst>
          </p:cNvPr>
          <p:cNvGrpSpPr/>
          <p:nvPr/>
        </p:nvGrpSpPr>
        <p:grpSpPr>
          <a:xfrm>
            <a:off x="4328214" y="4735036"/>
            <a:ext cx="2482449" cy="876478"/>
            <a:chOff x="1028699" y="4565650"/>
            <a:chExt cx="2482449" cy="876478"/>
          </a:xfrm>
        </p:grpSpPr>
        <p:pic>
          <p:nvPicPr>
            <p:cNvPr id="45" name="Graphic 44">
              <a:extLst>
                <a:ext uri="{FF2B5EF4-FFF2-40B4-BE49-F238E27FC236}">
                  <a16:creationId xmlns:a16="http://schemas.microsoft.com/office/drawing/2014/main" xmlns="" id="{DFBB2F84-3495-7D41-ABC1-A3C13AB37DC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28700" y="4565650"/>
              <a:ext cx="342900" cy="342900"/>
            </a:xfrm>
            <a:prstGeom prst="rect">
              <a:avLst/>
            </a:prstGeom>
          </p:spPr>
        </p:pic>
        <p:sp>
          <p:nvSpPr>
            <p:cNvPr id="46" name="Rectangle 45">
              <a:extLst>
                <a:ext uri="{FF2B5EF4-FFF2-40B4-BE49-F238E27FC236}">
                  <a16:creationId xmlns:a16="http://schemas.microsoft.com/office/drawing/2014/main" xmlns="" id="{A3DD2E2C-B012-0446-B62E-D04511354F3D}"/>
                </a:ext>
              </a:extLst>
            </p:cNvPr>
            <p:cNvSpPr/>
            <p:nvPr/>
          </p:nvSpPr>
          <p:spPr>
            <a:xfrm>
              <a:off x="1028699" y="4565650"/>
              <a:ext cx="2482449" cy="876478"/>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Subnet</a:t>
              </a:r>
            </a:p>
          </p:txBody>
        </p:sp>
      </p:grpSp>
      <p:grpSp>
        <p:nvGrpSpPr>
          <p:cNvPr id="47" name="Group 46">
            <a:extLst>
              <a:ext uri="{FF2B5EF4-FFF2-40B4-BE49-F238E27FC236}">
                <a16:creationId xmlns:a16="http://schemas.microsoft.com/office/drawing/2014/main" xmlns="" id="{36E41A0B-8DD5-FE47-9708-11C55D12FB39}"/>
              </a:ext>
            </a:extLst>
          </p:cNvPr>
          <p:cNvGrpSpPr/>
          <p:nvPr/>
        </p:nvGrpSpPr>
        <p:grpSpPr>
          <a:xfrm>
            <a:off x="4143696" y="4220483"/>
            <a:ext cx="2849848" cy="1564576"/>
            <a:chOff x="8197850" y="1209675"/>
            <a:chExt cx="2849848" cy="1564576"/>
          </a:xfrm>
        </p:grpSpPr>
        <p:pic>
          <p:nvPicPr>
            <p:cNvPr id="48" name="Graphic 47">
              <a:extLst>
                <a:ext uri="{FF2B5EF4-FFF2-40B4-BE49-F238E27FC236}">
                  <a16:creationId xmlns:a16="http://schemas.microsoft.com/office/drawing/2014/main" xmlns="" id="{5497C1B3-C804-AC4A-B133-D7AE042140A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197850" y="1209675"/>
              <a:ext cx="342900" cy="342900"/>
            </a:xfrm>
            <a:prstGeom prst="rect">
              <a:avLst/>
            </a:prstGeom>
          </p:spPr>
        </p:pic>
        <p:sp>
          <p:nvSpPr>
            <p:cNvPr id="49" name="Rectangle 48">
              <a:extLst>
                <a:ext uri="{FF2B5EF4-FFF2-40B4-BE49-F238E27FC236}">
                  <a16:creationId xmlns:a16="http://schemas.microsoft.com/office/drawing/2014/main" xmlns="" id="{F65BC4DD-A396-344C-897C-ABCA4F0DF693}"/>
                </a:ext>
              </a:extLst>
            </p:cNvPr>
            <p:cNvSpPr/>
            <p:nvPr/>
          </p:nvSpPr>
          <p:spPr>
            <a:xfrm>
              <a:off x="8197850" y="1209675"/>
              <a:ext cx="2849848" cy="1564576"/>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a:t>
              </a:r>
            </a:p>
          </p:txBody>
        </p:sp>
      </p:grpSp>
      <p:sp>
        <p:nvSpPr>
          <p:cNvPr id="51" name="Rectangle 50">
            <a:extLst>
              <a:ext uri="{FF2B5EF4-FFF2-40B4-BE49-F238E27FC236}">
                <a16:creationId xmlns:a16="http://schemas.microsoft.com/office/drawing/2014/main" xmlns="" id="{7D2A748A-FE20-0B48-A441-0C120A419187}"/>
              </a:ext>
            </a:extLst>
          </p:cNvPr>
          <p:cNvSpPr/>
          <p:nvPr/>
        </p:nvSpPr>
        <p:spPr>
          <a:xfrm>
            <a:off x="3946926" y="5793653"/>
            <a:ext cx="3229498"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2" name="Rectangle 51">
            <a:extLst>
              <a:ext uri="{FF2B5EF4-FFF2-40B4-BE49-F238E27FC236}">
                <a16:creationId xmlns:a16="http://schemas.microsoft.com/office/drawing/2014/main" xmlns="" id="{C8170C6F-2762-674B-86AE-6C7F0DF96F66}"/>
              </a:ext>
            </a:extLst>
          </p:cNvPr>
          <p:cNvSpPr/>
          <p:nvPr/>
        </p:nvSpPr>
        <p:spPr>
          <a:xfrm rot="5400000">
            <a:off x="3074851" y="4912540"/>
            <a:ext cx="1940920"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xmlns="" id="{DAEEBC2C-ED1F-5646-B999-81822FE48650}"/>
              </a:ext>
            </a:extLst>
          </p:cNvPr>
          <p:cNvSpPr/>
          <p:nvPr/>
        </p:nvSpPr>
        <p:spPr>
          <a:xfrm>
            <a:off x="3946926" y="4034051"/>
            <a:ext cx="3229498"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4" name="Rectangle 53">
            <a:extLst>
              <a:ext uri="{FF2B5EF4-FFF2-40B4-BE49-F238E27FC236}">
                <a16:creationId xmlns:a16="http://schemas.microsoft.com/office/drawing/2014/main" xmlns="" id="{7E44AE85-0279-E34C-B89C-A2F0134E9FAB}"/>
              </a:ext>
            </a:extLst>
          </p:cNvPr>
          <p:cNvSpPr/>
          <p:nvPr/>
        </p:nvSpPr>
        <p:spPr>
          <a:xfrm rot="5400000">
            <a:off x="6114613" y="4912540"/>
            <a:ext cx="1940920"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98701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7CA7B048-0B60-3E4D-9E34-5F1014D4566C}"/>
              </a:ext>
            </a:extLst>
          </p:cNvPr>
          <p:cNvPicPr>
            <a:picLocks noChangeAspect="1"/>
          </p:cNvPicPr>
          <p:nvPr/>
        </p:nvPicPr>
        <p:blipFill>
          <a:blip r:embed="rId2"/>
          <a:stretch>
            <a:fillRect/>
          </a:stretch>
        </p:blipFill>
        <p:spPr>
          <a:xfrm>
            <a:off x="3913921" y="3603251"/>
            <a:ext cx="1806108" cy="2067519"/>
          </a:xfrm>
          <a:prstGeom prst="rect">
            <a:avLst/>
          </a:prstGeom>
        </p:spPr>
      </p:pic>
      <p:pic>
        <p:nvPicPr>
          <p:cNvPr id="6" name="Picture 5">
            <a:extLst>
              <a:ext uri="{FF2B5EF4-FFF2-40B4-BE49-F238E27FC236}">
                <a16:creationId xmlns:a16="http://schemas.microsoft.com/office/drawing/2014/main" xmlns="" id="{A5F3DD6C-AB72-3145-B085-B5E2AAF051D5}"/>
              </a:ext>
            </a:extLst>
          </p:cNvPr>
          <p:cNvPicPr>
            <a:picLocks noChangeAspect="1"/>
          </p:cNvPicPr>
          <p:nvPr/>
        </p:nvPicPr>
        <p:blipFill>
          <a:blip r:embed="rId3"/>
          <a:stretch>
            <a:fillRect/>
          </a:stretch>
        </p:blipFill>
        <p:spPr>
          <a:xfrm>
            <a:off x="671512" y="3230977"/>
            <a:ext cx="1315361" cy="2117954"/>
          </a:xfrm>
          <a:prstGeom prst="rect">
            <a:avLst/>
          </a:prstGeom>
        </p:spPr>
      </p:pic>
      <p:sp>
        <p:nvSpPr>
          <p:cNvPr id="26" name="Rectangle 25">
            <a:extLst>
              <a:ext uri="{FF2B5EF4-FFF2-40B4-BE49-F238E27FC236}">
                <a16:creationId xmlns:a16="http://schemas.microsoft.com/office/drawing/2014/main" xmlns="" id="{DFEAFCC8-9A93-7447-9EDF-46DF05956AB4}"/>
              </a:ext>
            </a:extLst>
          </p:cNvPr>
          <p:cNvSpPr/>
          <p:nvPr/>
        </p:nvSpPr>
        <p:spPr>
          <a:xfrm>
            <a:off x="1608568" y="4998942"/>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xmlns="" id="{9FBDB472-98E5-8D4D-A075-AAEA76889FA6}"/>
              </a:ext>
            </a:extLst>
          </p:cNvPr>
          <p:cNvCxnSpPr>
            <a:cxnSpLocks/>
          </p:cNvCxnSpPr>
          <p:nvPr/>
        </p:nvCxnSpPr>
        <p:spPr>
          <a:xfrm>
            <a:off x="1931511" y="5126447"/>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88225B66-0BC2-6448-9D37-5B7656A93264}"/>
              </a:ext>
            </a:extLst>
          </p:cNvPr>
          <p:cNvCxnSpPr>
            <a:cxnSpLocks/>
          </p:cNvCxnSpPr>
          <p:nvPr/>
        </p:nvCxnSpPr>
        <p:spPr>
          <a:xfrm rot="5400000">
            <a:off x="1543254" y="5525591"/>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xmlns="" id="{62D562A7-E1B1-4A4E-AC71-36336134F8F8}"/>
              </a:ext>
            </a:extLst>
          </p:cNvPr>
          <p:cNvSpPr/>
          <p:nvPr/>
        </p:nvSpPr>
        <p:spPr>
          <a:xfrm>
            <a:off x="8093960" y="2464350"/>
            <a:ext cx="3670300" cy="1432908"/>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xmlns="" id="{027F6D76-170F-D146-905B-E88AEF01D246}"/>
              </a:ext>
            </a:extLst>
          </p:cNvPr>
          <p:cNvSpPr/>
          <p:nvPr/>
        </p:nvSpPr>
        <p:spPr>
          <a:xfrm>
            <a:off x="8093960" y="4253878"/>
            <a:ext cx="3670300" cy="1176261"/>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xmlns="" id="{8FF9E629-41D7-2E4F-ABCB-C663C740A6BE}"/>
              </a:ext>
            </a:extLst>
          </p:cNvPr>
          <p:cNvSpPr>
            <a:spLocks noGrp="1"/>
          </p:cNvSpPr>
          <p:nvPr>
            <p:ph type="title"/>
          </p:nvPr>
        </p:nvSpPr>
        <p:spPr/>
        <p:txBody>
          <a:bodyPr/>
          <a:lstStyle/>
          <a:p>
            <a:r>
              <a:rPr lang="en-US" dirty="0"/>
              <a:t>Icons</a:t>
            </a:r>
          </a:p>
        </p:txBody>
      </p:sp>
      <p:sp>
        <p:nvSpPr>
          <p:cNvPr id="3" name="Content Placeholder 2">
            <a:extLst>
              <a:ext uri="{FF2B5EF4-FFF2-40B4-BE49-F238E27FC236}">
                <a16:creationId xmlns:a16="http://schemas.microsoft.com/office/drawing/2014/main" xmlns="" id="{8BC3F1B9-71F9-A444-B064-AC3BDA14B205}"/>
              </a:ext>
            </a:extLst>
          </p:cNvPr>
          <p:cNvSpPr>
            <a:spLocks noGrp="1"/>
          </p:cNvSpPr>
          <p:nvPr>
            <p:ph idx="1"/>
          </p:nvPr>
        </p:nvSpPr>
        <p:spPr>
          <a:xfrm>
            <a:off x="266700" y="1130301"/>
            <a:ext cx="11696700" cy="1064884"/>
          </a:xfrm>
        </p:spPr>
        <p:txBody>
          <a:bodyPr>
            <a:normAutofit/>
          </a:bodyPr>
          <a:lstStyle/>
          <a:p>
            <a:r>
              <a:rPr lang="en-US" sz="2000" dirty="0"/>
              <a:t>Product and resource icons are designed to be used on both dark and light backgrounds. Resource icons may be renamed to better fit a specific architecture, but product icons are not editable, as their name does not change based on the context.</a:t>
            </a:r>
          </a:p>
        </p:txBody>
      </p:sp>
      <p:sp>
        <p:nvSpPr>
          <p:cNvPr id="5" name="Slide Number Placeholder 4">
            <a:extLst>
              <a:ext uri="{FF2B5EF4-FFF2-40B4-BE49-F238E27FC236}">
                <a16:creationId xmlns:a16="http://schemas.microsoft.com/office/drawing/2014/main" xmlns="" id="{ADD06013-F731-DE45-AD02-99E851FC3AF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13</a:t>
            </a:fld>
            <a:endParaRPr lang="en-US" dirty="0"/>
          </a:p>
        </p:txBody>
      </p:sp>
      <p:sp>
        <p:nvSpPr>
          <p:cNvPr id="24" name="TextBox 23">
            <a:extLst>
              <a:ext uri="{FF2B5EF4-FFF2-40B4-BE49-F238E27FC236}">
                <a16:creationId xmlns:a16="http://schemas.microsoft.com/office/drawing/2014/main" xmlns=""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product icons</a:t>
            </a:r>
          </a:p>
        </p:txBody>
      </p:sp>
      <p:sp>
        <p:nvSpPr>
          <p:cNvPr id="25" name="TextBox 24">
            <a:extLst>
              <a:ext uri="{FF2B5EF4-FFF2-40B4-BE49-F238E27FC236}">
                <a16:creationId xmlns:a16="http://schemas.microsoft.com/office/drawing/2014/main" xmlns="" id="{8F1ACB3C-D89A-1547-BCA0-696F7ADB175C}"/>
              </a:ext>
            </a:extLst>
          </p:cNvPr>
          <p:cNvSpPr txBox="1"/>
          <p:nvPr/>
        </p:nvSpPr>
        <p:spPr>
          <a:xfrm>
            <a:off x="387931" y="2657295"/>
            <a:ext cx="3237617" cy="523220"/>
          </a:xfrm>
          <a:prstGeom prst="rect">
            <a:avLst/>
          </a:prstGeom>
          <a:noFill/>
        </p:spPr>
        <p:txBody>
          <a:bodyPr wrap="square" rtlCol="0">
            <a:spAutoFit/>
          </a:bodyPr>
          <a:lstStyle/>
          <a:p>
            <a:r>
              <a:rPr lang="en-US" sz="1400" dirty="0"/>
              <a:t>Click on the product icon, then use a corner to resize to your desired size.</a:t>
            </a:r>
          </a:p>
        </p:txBody>
      </p:sp>
      <p:sp>
        <p:nvSpPr>
          <p:cNvPr id="31" name="TextBox 30">
            <a:extLst>
              <a:ext uri="{FF2B5EF4-FFF2-40B4-BE49-F238E27FC236}">
                <a16:creationId xmlns:a16="http://schemas.microsoft.com/office/drawing/2014/main" xmlns=""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xmlns="" id="{935B3AB3-F432-D842-ADCD-9DA001FD064E}"/>
              </a:ext>
            </a:extLst>
          </p:cNvPr>
          <p:cNvSpPr txBox="1"/>
          <p:nvPr/>
        </p:nvSpPr>
        <p:spPr>
          <a:xfrm>
            <a:off x="8208260" y="43263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xmlns=""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xmlns="" id="{909FD696-723F-F548-8175-C1AD73AB6AEF}"/>
              </a:ext>
            </a:extLst>
          </p:cNvPr>
          <p:cNvSpPr/>
          <p:nvPr/>
        </p:nvSpPr>
        <p:spPr>
          <a:xfrm>
            <a:off x="8093960" y="41539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xmlns="" id="{BD2357E3-A59A-F84E-AAF9-269B98478132}"/>
              </a:ext>
            </a:extLst>
          </p:cNvPr>
          <p:cNvSpPr txBox="1"/>
          <p:nvPr/>
        </p:nvSpPr>
        <p:spPr>
          <a:xfrm>
            <a:off x="8203194" y="3043057"/>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a:t>
            </a:r>
          </a:p>
          <a:p>
            <a:pPr marL="285750" indent="-285750">
              <a:buFont typeface="Arial" panose="020B0604020202020204" pitchFamily="34" charset="0"/>
              <a:buChar char="•"/>
            </a:pPr>
            <a:r>
              <a:rPr lang="en-US" sz="1400" dirty="0"/>
              <a:t>Change resource icon text color when using a dark background</a:t>
            </a:r>
          </a:p>
        </p:txBody>
      </p:sp>
      <p:sp>
        <p:nvSpPr>
          <p:cNvPr id="38" name="TextBox 37">
            <a:extLst>
              <a:ext uri="{FF2B5EF4-FFF2-40B4-BE49-F238E27FC236}">
                <a16:creationId xmlns:a16="http://schemas.microsoft.com/office/drawing/2014/main" xmlns="" id="{49BE76B3-1AC2-C844-B209-B95AB36C64A4}"/>
              </a:ext>
            </a:extLst>
          </p:cNvPr>
          <p:cNvSpPr txBox="1"/>
          <p:nvPr/>
        </p:nvSpPr>
        <p:spPr>
          <a:xfrm>
            <a:off x="8203194" y="4724220"/>
            <a:ext cx="337850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Crop product icons</a:t>
            </a:r>
          </a:p>
          <a:p>
            <a:pPr marL="285750" indent="-285750">
              <a:buFont typeface="Arial" panose="020B0604020202020204" pitchFamily="34" charset="0"/>
              <a:buChar char="•"/>
            </a:pPr>
            <a:r>
              <a:rPr lang="en-US" sz="1400" dirty="0"/>
              <a:t>Flip or rotate icons</a:t>
            </a:r>
          </a:p>
        </p:txBody>
      </p:sp>
      <p:sp>
        <p:nvSpPr>
          <p:cNvPr id="39" name="TextBox 38">
            <a:extLst>
              <a:ext uri="{FF2B5EF4-FFF2-40B4-BE49-F238E27FC236}">
                <a16:creationId xmlns:a16="http://schemas.microsoft.com/office/drawing/2014/main" xmlns=""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t>Change resource icon text color</a:t>
            </a:r>
          </a:p>
        </p:txBody>
      </p:sp>
      <p:sp>
        <p:nvSpPr>
          <p:cNvPr id="40" name="TextBox 39">
            <a:extLst>
              <a:ext uri="{FF2B5EF4-FFF2-40B4-BE49-F238E27FC236}">
                <a16:creationId xmlns:a16="http://schemas.microsoft.com/office/drawing/2014/main" xmlns="" id="{1E294E8B-B417-674A-A851-010C554AA6FB}"/>
              </a:ext>
            </a:extLst>
          </p:cNvPr>
          <p:cNvSpPr txBox="1"/>
          <p:nvPr/>
        </p:nvSpPr>
        <p:spPr>
          <a:xfrm>
            <a:off x="3913921" y="2918905"/>
            <a:ext cx="3237617" cy="738664"/>
          </a:xfrm>
          <a:prstGeom prst="rect">
            <a:avLst/>
          </a:prstGeom>
          <a:noFill/>
        </p:spPr>
        <p:txBody>
          <a:bodyPr wrap="square" rtlCol="0">
            <a:spAutoFit/>
          </a:bodyPr>
          <a:lstStyle/>
          <a:p>
            <a:r>
              <a:rPr lang="en-US" sz="1400" dirty="0"/>
              <a:t>When using resource icons on a dark background, be sure to change the text color to white.</a:t>
            </a:r>
          </a:p>
        </p:txBody>
      </p:sp>
    </p:spTree>
    <p:extLst>
      <p:ext uri="{BB962C8B-B14F-4D97-AF65-F5344CB8AC3E}">
        <p14:creationId xmlns:p14="http://schemas.microsoft.com/office/powerpoint/2010/main" val="303191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BAF73BE-B6AD-6644-99D8-26A53C535B2D}"/>
              </a:ext>
            </a:extLst>
          </p:cNvPr>
          <p:cNvPicPr>
            <a:picLocks noChangeAspect="1"/>
          </p:cNvPicPr>
          <p:nvPr/>
        </p:nvPicPr>
        <p:blipFill>
          <a:blip r:embed="rId2"/>
          <a:stretch>
            <a:fillRect/>
          </a:stretch>
        </p:blipFill>
        <p:spPr>
          <a:xfrm>
            <a:off x="326409" y="4411767"/>
            <a:ext cx="2097171" cy="345104"/>
          </a:xfrm>
          <a:prstGeom prst="rect">
            <a:avLst/>
          </a:prstGeom>
        </p:spPr>
      </p:pic>
      <p:sp>
        <p:nvSpPr>
          <p:cNvPr id="36" name="Rectangle 35">
            <a:extLst>
              <a:ext uri="{FF2B5EF4-FFF2-40B4-BE49-F238E27FC236}">
                <a16:creationId xmlns:a16="http://schemas.microsoft.com/office/drawing/2014/main" xmlns="" id="{62D562A7-E1B1-4A4E-AC71-36336134F8F8}"/>
              </a:ext>
            </a:extLst>
          </p:cNvPr>
          <p:cNvSpPr/>
          <p:nvPr/>
        </p:nvSpPr>
        <p:spPr>
          <a:xfrm>
            <a:off x="8093960" y="2108749"/>
            <a:ext cx="3670300" cy="1752581"/>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xmlns="" id="{027F6D76-170F-D146-905B-E88AEF01D246}"/>
              </a:ext>
            </a:extLst>
          </p:cNvPr>
          <p:cNvSpPr/>
          <p:nvPr/>
        </p:nvSpPr>
        <p:spPr>
          <a:xfrm>
            <a:off x="8093960" y="4164978"/>
            <a:ext cx="3670300" cy="1452493"/>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xmlns="" id="{8FF9E629-41D7-2E4F-ABCB-C663C740A6BE}"/>
              </a:ext>
            </a:extLst>
          </p:cNvPr>
          <p:cNvSpPr>
            <a:spLocks noGrp="1"/>
          </p:cNvSpPr>
          <p:nvPr>
            <p:ph type="title"/>
          </p:nvPr>
        </p:nvSpPr>
        <p:spPr/>
        <p:txBody>
          <a:bodyPr/>
          <a:lstStyle/>
          <a:p>
            <a:r>
              <a:rPr lang="en-US" dirty="0"/>
              <a:t>Arrows</a:t>
            </a:r>
          </a:p>
        </p:txBody>
      </p:sp>
      <p:sp>
        <p:nvSpPr>
          <p:cNvPr id="3" name="Content Placeholder 2">
            <a:extLst>
              <a:ext uri="{FF2B5EF4-FFF2-40B4-BE49-F238E27FC236}">
                <a16:creationId xmlns:a16="http://schemas.microsoft.com/office/drawing/2014/main" xmlns="" id="{8BC3F1B9-71F9-A444-B064-AC3BDA14B205}"/>
              </a:ext>
            </a:extLst>
          </p:cNvPr>
          <p:cNvSpPr>
            <a:spLocks noGrp="1"/>
          </p:cNvSpPr>
          <p:nvPr>
            <p:ph idx="1"/>
          </p:nvPr>
        </p:nvSpPr>
        <p:spPr>
          <a:xfrm>
            <a:off x="266700" y="1130301"/>
            <a:ext cx="11696700" cy="1064884"/>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xmlns="" id="{ADD06013-F731-DE45-AD02-99E851FC3AF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a16="http://schemas.microsoft.com/office/drawing/2014/main" xmlns=""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Use preset arrows</a:t>
            </a:r>
          </a:p>
        </p:txBody>
      </p:sp>
      <p:sp>
        <p:nvSpPr>
          <p:cNvPr id="25" name="TextBox 24">
            <a:extLst>
              <a:ext uri="{FF2B5EF4-FFF2-40B4-BE49-F238E27FC236}">
                <a16:creationId xmlns:a16="http://schemas.microsoft.com/office/drawing/2014/main" xmlns=""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t>Copy the preset arrows into your diagram to maintain correct formatting. To edit, click on the arrow, hold down Shift </a:t>
            </a:r>
          </a:p>
        </p:txBody>
      </p:sp>
      <p:sp>
        <p:nvSpPr>
          <p:cNvPr id="31" name="TextBox 30">
            <a:extLst>
              <a:ext uri="{FF2B5EF4-FFF2-40B4-BE49-F238E27FC236}">
                <a16:creationId xmlns:a16="http://schemas.microsoft.com/office/drawing/2014/main" xmlns=""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xmlns=""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xmlns=""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xmlns=""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xmlns=""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preset arrows provided in the elements section</a:t>
            </a:r>
          </a:p>
          <a:p>
            <a:pPr marL="285750" indent="-285750">
              <a:buFont typeface="Arial" panose="020B0604020202020204" pitchFamily="34" charset="0"/>
              <a:buChar char="•"/>
            </a:pPr>
            <a:r>
              <a:rPr lang="en-US" sz="1400" dirty="0"/>
              <a:t>Use straight lines and right angles to connect objects</a:t>
            </a:r>
          </a:p>
        </p:txBody>
      </p:sp>
      <p:sp>
        <p:nvSpPr>
          <p:cNvPr id="38" name="TextBox 37">
            <a:extLst>
              <a:ext uri="{FF2B5EF4-FFF2-40B4-BE49-F238E27FC236}">
                <a16:creationId xmlns:a16="http://schemas.microsoft.com/office/drawing/2014/main" xmlns=""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diagonal lines</a:t>
            </a:r>
          </a:p>
          <a:p>
            <a:pPr marL="285750" indent="-285750">
              <a:buFont typeface="Arial" panose="020B0604020202020204" pitchFamily="34" charset="0"/>
              <a:buChar char="•"/>
            </a:pPr>
            <a:r>
              <a:rPr lang="en-US" sz="1400" dirty="0"/>
              <a:t>Use anything beside preset or default arrows</a:t>
            </a:r>
          </a:p>
        </p:txBody>
      </p:sp>
      <p:sp>
        <p:nvSpPr>
          <p:cNvPr id="39" name="TextBox 38">
            <a:extLst>
              <a:ext uri="{FF2B5EF4-FFF2-40B4-BE49-F238E27FC236}">
                <a16:creationId xmlns:a16="http://schemas.microsoft.com/office/drawing/2014/main" xmlns=""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t>Creating new arrows</a:t>
            </a:r>
          </a:p>
        </p:txBody>
      </p:sp>
      <p:sp>
        <p:nvSpPr>
          <p:cNvPr id="40" name="TextBox 39">
            <a:extLst>
              <a:ext uri="{FF2B5EF4-FFF2-40B4-BE49-F238E27FC236}">
                <a16:creationId xmlns:a16="http://schemas.microsoft.com/office/drawing/2014/main" xmlns=""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t>Preset arrows use the “Open Arrow” in Size 4.</a:t>
            </a:r>
          </a:p>
        </p:txBody>
      </p:sp>
      <p:cxnSp>
        <p:nvCxnSpPr>
          <p:cNvPr id="21" name="Straight Arrow Connector 20">
            <a:extLst>
              <a:ext uri="{FF2B5EF4-FFF2-40B4-BE49-F238E27FC236}">
                <a16:creationId xmlns:a16="http://schemas.microsoft.com/office/drawing/2014/main" xmlns="" id="{3839D1EA-9231-F84D-BB46-A8D6CAE28F94}"/>
              </a:ext>
            </a:extLst>
          </p:cNvPr>
          <p:cNvCxnSpPr>
            <a:cxnSpLocks/>
          </p:cNvCxnSpPr>
          <p:nvPr/>
        </p:nvCxnSpPr>
        <p:spPr>
          <a:xfrm>
            <a:off x="498687" y="4083155"/>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4A3487EB-D5A8-744C-86BD-85B6DEBA432C}"/>
              </a:ext>
            </a:extLst>
          </p:cNvPr>
          <p:cNvCxnSpPr/>
          <p:nvPr/>
        </p:nvCxnSpPr>
        <p:spPr>
          <a:xfrm>
            <a:off x="498687" y="3754543"/>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5220D3D9-E8EF-D14F-9FA2-58946F505294}"/>
              </a:ext>
            </a:extLst>
          </p:cNvPr>
          <p:cNvCxnSpPr/>
          <p:nvPr/>
        </p:nvCxnSpPr>
        <p:spPr>
          <a:xfrm>
            <a:off x="498687" y="3411643"/>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DFEAFCC8-9A93-7447-9EDF-46DF05956AB4}"/>
              </a:ext>
            </a:extLst>
          </p:cNvPr>
          <p:cNvSpPr/>
          <p:nvPr/>
        </p:nvSpPr>
        <p:spPr>
          <a:xfrm>
            <a:off x="20254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xmlns="" id="{9FBDB472-98E5-8D4D-A075-AAEA76889FA6}"/>
              </a:ext>
            </a:extLst>
          </p:cNvPr>
          <p:cNvCxnSpPr/>
          <p:nvPr/>
        </p:nvCxnSpPr>
        <p:spPr>
          <a:xfrm>
            <a:off x="19585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AD6B9335-FB4F-1549-B7D3-384101592DD8}"/>
              </a:ext>
            </a:extLst>
          </p:cNvPr>
          <p:cNvSpPr txBox="1"/>
          <p:nvPr/>
        </p:nvSpPr>
        <p:spPr>
          <a:xfrm>
            <a:off x="23121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xmlns=""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t>When in doubt, use default</a:t>
            </a:r>
          </a:p>
        </p:txBody>
      </p:sp>
      <p:sp>
        <p:nvSpPr>
          <p:cNvPr id="41" name="TextBox 40">
            <a:extLst>
              <a:ext uri="{FF2B5EF4-FFF2-40B4-BE49-F238E27FC236}">
                <a16:creationId xmlns:a16="http://schemas.microsoft.com/office/drawing/2014/main" xmlns=""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t>If the arrow shape you need is not available in the sample arrows, go ahead and use the default arrows.</a:t>
            </a:r>
          </a:p>
        </p:txBody>
      </p:sp>
      <p:cxnSp>
        <p:nvCxnSpPr>
          <p:cNvPr id="42" name="Straight Arrow Connector 41">
            <a:extLst>
              <a:ext uri="{FF2B5EF4-FFF2-40B4-BE49-F238E27FC236}">
                <a16:creationId xmlns:a16="http://schemas.microsoft.com/office/drawing/2014/main" xmlns="" id="{4EF07E8A-5268-414F-9139-466CF7697139}"/>
              </a:ext>
            </a:extLst>
          </p:cNvPr>
          <p:cNvCxnSpPr>
            <a:cxnSpLocks/>
          </p:cNvCxnSpPr>
          <p:nvPr/>
        </p:nvCxnSpPr>
        <p:spPr>
          <a:xfrm>
            <a:off x="4053622" y="2962541"/>
            <a:ext cx="1463040"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0D599149-9724-DA4F-BDA2-78DE8D6FFF37}"/>
              </a:ext>
            </a:extLst>
          </p:cNvPr>
          <p:cNvCxnSpPr>
            <a:cxnSpLocks/>
          </p:cNvCxnSpPr>
          <p:nvPr/>
        </p:nvCxnSpPr>
        <p:spPr>
          <a:xfrm>
            <a:off x="4053622" y="3259243"/>
            <a:ext cx="1463040"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FF137474-29E9-614A-890A-6042AD808171}"/>
              </a:ext>
            </a:extLst>
          </p:cNvPr>
          <p:cNvCxnSpPr>
            <a:cxnSpLocks/>
          </p:cNvCxnSpPr>
          <p:nvPr/>
        </p:nvCxnSpPr>
        <p:spPr>
          <a:xfrm>
            <a:off x="4053622" y="3525943"/>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xmlns=""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xmlns=""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a:xfrm>
            <a:off x="266700" y="1709738"/>
            <a:ext cx="10515599" cy="2852737"/>
          </a:xfrm>
        </p:spPr>
        <p:txBody>
          <a:bodyPr/>
          <a:lstStyle/>
          <a:p>
            <a:r>
              <a:rPr lang="en-US" dirty="0"/>
              <a:t>Elements</a:t>
            </a:r>
          </a:p>
        </p:txBody>
      </p:sp>
      <p:sp>
        <p:nvSpPr>
          <p:cNvPr id="13" name="Text Placeholder 12">
            <a:extLst>
              <a:ext uri="{FF2B5EF4-FFF2-40B4-BE49-F238E27FC236}">
                <a16:creationId xmlns:a16="http://schemas.microsoft.com/office/drawing/2014/main" xmlns="" id="{EBD26E9D-824A-1543-8415-66A9E2EAB00A}"/>
              </a:ext>
            </a:extLst>
          </p:cNvPr>
          <p:cNvSpPr>
            <a:spLocks noGrp="1"/>
          </p:cNvSpPr>
          <p:nvPr>
            <p:ph type="body" idx="1"/>
          </p:nvPr>
        </p:nvSpPr>
        <p:spPr>
          <a:xfrm>
            <a:off x="266700" y="4589463"/>
            <a:ext cx="7229569" cy="1500187"/>
          </a:xfrm>
        </p:spPr>
        <p:txBody>
          <a:bodyPr/>
          <a:lstStyle/>
          <a:p>
            <a:r>
              <a:rPr lang="en-US" dirty="0"/>
              <a:t>Groups, arrows, resource icons, and product icons to use when building your diagram</a:t>
            </a:r>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15</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Elements for light backgrounds</a:t>
            </a:r>
          </a:p>
        </p:txBody>
      </p:sp>
      <p:sp>
        <p:nvSpPr>
          <p:cNvPr id="5" name="Slide Number Placeholder 4">
            <a:extLst>
              <a:ext uri="{FF2B5EF4-FFF2-40B4-BE49-F238E27FC236}">
                <a16:creationId xmlns:a16="http://schemas.microsoft.com/office/drawing/2014/main" xmlns="" id="{9B54F766-87AB-C446-AFF6-E8E2E50450C5}"/>
              </a:ext>
            </a:extLst>
          </p:cNvPr>
          <p:cNvSpPr>
            <a:spLocks noGrp="1"/>
          </p:cNvSpPr>
          <p:nvPr>
            <p:ph type="sldNum" sz="quarter" idx="4"/>
          </p:nvPr>
        </p:nvSpPr>
        <p:spPr/>
        <p:txBody>
          <a:bodyPr/>
          <a:lstStyle/>
          <a:p>
            <a:fld id="{0E0E0192-C642-4D4F-AE82-A0D0DC02E26B}" type="slidenum">
              <a:rPr lang="en-US" smtClean="0"/>
              <a:pPr/>
              <a:t>16</a:t>
            </a:fld>
            <a:endParaRPr lang="en-US" dirty="0"/>
          </a:p>
        </p:txBody>
      </p:sp>
      <p:grpSp>
        <p:nvGrpSpPr>
          <p:cNvPr id="40" name="Group 39">
            <a:extLst>
              <a:ext uri="{FF2B5EF4-FFF2-40B4-BE49-F238E27FC236}">
                <a16:creationId xmlns:a16="http://schemas.microsoft.com/office/drawing/2014/main" xmlns="" id="{28C59465-1C83-2C4D-9192-38C976CEC502}"/>
              </a:ext>
            </a:extLst>
          </p:cNvPr>
          <p:cNvGrpSpPr/>
          <p:nvPr/>
        </p:nvGrpSpPr>
        <p:grpSpPr>
          <a:xfrm>
            <a:off x="4264088" y="1118411"/>
            <a:ext cx="1765300" cy="1765300"/>
            <a:chOff x="488950" y="2362200"/>
            <a:chExt cx="1765300" cy="1765300"/>
          </a:xfrm>
        </p:grpSpPr>
        <p:pic>
          <p:nvPicPr>
            <p:cNvPr id="25" name="Graphic 24">
              <a:extLst>
                <a:ext uri="{FF2B5EF4-FFF2-40B4-BE49-F238E27FC236}">
                  <a16:creationId xmlns:a16="http://schemas.microsoft.com/office/drawing/2014/main" xmlns="" id="{104AD092-DA52-0C4F-9474-E89220CBF2F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88950" y="2362200"/>
              <a:ext cx="342900" cy="342900"/>
            </a:xfrm>
            <a:prstGeom prst="rect">
              <a:avLst/>
            </a:prstGeom>
          </p:spPr>
        </p:pic>
        <p:sp>
          <p:nvSpPr>
            <p:cNvPr id="26" name="Rectangle 25">
              <a:extLst>
                <a:ext uri="{FF2B5EF4-FFF2-40B4-BE49-F238E27FC236}">
                  <a16:creationId xmlns:a16="http://schemas.microsoft.com/office/drawing/2014/main" xmlns="" id="{92A0ABFB-D447-D349-9C47-3EE861DD0794}"/>
                </a:ext>
              </a:extLst>
            </p:cNvPr>
            <p:cNvSpPr/>
            <p:nvPr/>
          </p:nvSpPr>
          <p:spPr>
            <a:xfrm>
              <a:off x="488950" y="2362200"/>
              <a:ext cx="1765300" cy="176530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48" name="Group 47">
            <a:extLst>
              <a:ext uri="{FF2B5EF4-FFF2-40B4-BE49-F238E27FC236}">
                <a16:creationId xmlns:a16="http://schemas.microsoft.com/office/drawing/2014/main" xmlns="" id="{468C42FC-0B80-DB41-BBD9-1DF45B08A667}"/>
              </a:ext>
            </a:extLst>
          </p:cNvPr>
          <p:cNvGrpSpPr/>
          <p:nvPr/>
        </p:nvGrpSpPr>
        <p:grpSpPr>
          <a:xfrm>
            <a:off x="8162988" y="1111665"/>
            <a:ext cx="1765300" cy="1765300"/>
            <a:chOff x="1028700" y="4565650"/>
            <a:chExt cx="1765300" cy="1765300"/>
          </a:xfrm>
        </p:grpSpPr>
        <p:pic>
          <p:nvPicPr>
            <p:cNvPr id="21" name="Graphic 20">
              <a:extLst>
                <a:ext uri="{FF2B5EF4-FFF2-40B4-BE49-F238E27FC236}">
                  <a16:creationId xmlns:a16="http://schemas.microsoft.com/office/drawing/2014/main" xmlns="" id="{B81A64E2-C486-4943-AE6E-6E4EACDA733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8700" y="4565650"/>
              <a:ext cx="342900" cy="342900"/>
            </a:xfrm>
            <a:prstGeom prst="rect">
              <a:avLst/>
            </a:prstGeom>
          </p:spPr>
        </p:pic>
        <p:sp>
          <p:nvSpPr>
            <p:cNvPr id="29" name="Rectangle 28">
              <a:extLst>
                <a:ext uri="{FF2B5EF4-FFF2-40B4-BE49-F238E27FC236}">
                  <a16:creationId xmlns:a16="http://schemas.microsoft.com/office/drawing/2014/main" xmlns="" id="{A85485B4-AA18-C048-B92A-A9A0F4372B98}"/>
                </a:ext>
              </a:extLst>
            </p:cNvPr>
            <p:cNvSpPr/>
            <p:nvPr/>
          </p:nvSpPr>
          <p:spPr>
            <a:xfrm>
              <a:off x="1028700" y="4565650"/>
              <a:ext cx="1765300" cy="1765300"/>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smtClean="0">
                  <a:solidFill>
                    <a:srgbClr val="545B64"/>
                  </a:solidFill>
                </a:rPr>
                <a:t>Subnet</a:t>
              </a:r>
              <a:endParaRPr lang="en-US" sz="1200" dirty="0">
                <a:solidFill>
                  <a:srgbClr val="545B64"/>
                </a:solidFill>
              </a:endParaRPr>
            </a:p>
          </p:txBody>
        </p:sp>
      </p:grpSp>
      <p:grpSp>
        <p:nvGrpSpPr>
          <p:cNvPr id="42" name="Group 41">
            <a:extLst>
              <a:ext uri="{FF2B5EF4-FFF2-40B4-BE49-F238E27FC236}">
                <a16:creationId xmlns:a16="http://schemas.microsoft.com/office/drawing/2014/main" xmlns="" id="{C3DF5CF4-2291-D94C-8E5A-5E31AB056A35}"/>
              </a:ext>
            </a:extLst>
          </p:cNvPr>
          <p:cNvGrpSpPr/>
          <p:nvPr/>
        </p:nvGrpSpPr>
        <p:grpSpPr>
          <a:xfrm>
            <a:off x="2314638" y="1118411"/>
            <a:ext cx="1765300" cy="1765300"/>
            <a:chOff x="4425950" y="1209675"/>
            <a:chExt cx="1765300" cy="1765300"/>
          </a:xfrm>
        </p:grpSpPr>
        <p:pic>
          <p:nvPicPr>
            <p:cNvPr id="17" name="Graphic 16">
              <a:extLst>
                <a:ext uri="{FF2B5EF4-FFF2-40B4-BE49-F238E27FC236}">
                  <a16:creationId xmlns:a16="http://schemas.microsoft.com/office/drawing/2014/main" xmlns="" id="{860714C5-C829-084E-A807-6FC54B0F08A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425950" y="1209675"/>
              <a:ext cx="342900" cy="342900"/>
            </a:xfrm>
            <a:prstGeom prst="rect">
              <a:avLst/>
            </a:prstGeom>
          </p:spPr>
        </p:pic>
        <p:sp>
          <p:nvSpPr>
            <p:cNvPr id="33" name="Rectangle 32">
              <a:extLst>
                <a:ext uri="{FF2B5EF4-FFF2-40B4-BE49-F238E27FC236}">
                  <a16:creationId xmlns:a16="http://schemas.microsoft.com/office/drawing/2014/main" xmlns="" id="{1D4F0FC7-668E-E64B-A231-B1E7896F3CB6}"/>
                </a:ext>
              </a:extLst>
            </p:cNvPr>
            <p:cNvSpPr/>
            <p:nvPr/>
          </p:nvSpPr>
          <p:spPr>
            <a:xfrm>
              <a:off x="4425950" y="1209675"/>
              <a:ext cx="1765300" cy="1765300"/>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Region</a:t>
              </a:r>
            </a:p>
          </p:txBody>
        </p:sp>
      </p:grpSp>
      <p:grpSp>
        <p:nvGrpSpPr>
          <p:cNvPr id="45" name="Group 44">
            <a:extLst>
              <a:ext uri="{FF2B5EF4-FFF2-40B4-BE49-F238E27FC236}">
                <a16:creationId xmlns:a16="http://schemas.microsoft.com/office/drawing/2014/main" xmlns="" id="{4D1A9014-35C3-5749-9F41-7102C8FD62F7}"/>
              </a:ext>
            </a:extLst>
          </p:cNvPr>
          <p:cNvGrpSpPr/>
          <p:nvPr/>
        </p:nvGrpSpPr>
        <p:grpSpPr>
          <a:xfrm>
            <a:off x="365188" y="1118411"/>
            <a:ext cx="1765300" cy="1765300"/>
            <a:chOff x="7004050" y="3978275"/>
            <a:chExt cx="1765300" cy="1765300"/>
          </a:xfrm>
        </p:grpSpPr>
        <p:pic>
          <p:nvPicPr>
            <p:cNvPr id="13" name="Graphic 12">
              <a:extLst>
                <a:ext uri="{FF2B5EF4-FFF2-40B4-BE49-F238E27FC236}">
                  <a16:creationId xmlns:a16="http://schemas.microsoft.com/office/drawing/2014/main" xmlns="" id="{69FFA574-42BC-FA48-9254-9A5A0D5A593A}"/>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004050" y="3978275"/>
              <a:ext cx="342900" cy="342900"/>
            </a:xfrm>
            <a:prstGeom prst="rect">
              <a:avLst/>
            </a:prstGeom>
          </p:spPr>
        </p:pic>
        <p:sp>
          <p:nvSpPr>
            <p:cNvPr id="35" name="Rectangle 34">
              <a:extLst>
                <a:ext uri="{FF2B5EF4-FFF2-40B4-BE49-F238E27FC236}">
                  <a16:creationId xmlns:a16="http://schemas.microsoft.com/office/drawing/2014/main" xmlns="" id="{CE7F7081-419C-2E4F-A999-2923C4338FC0}"/>
                </a:ext>
              </a:extLst>
            </p:cNvPr>
            <p:cNvSpPr/>
            <p:nvPr/>
          </p:nvSpPr>
          <p:spPr>
            <a:xfrm>
              <a:off x="7004050" y="3978275"/>
              <a:ext cx="1765300"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grpSp>
      <p:grpSp>
        <p:nvGrpSpPr>
          <p:cNvPr id="39" name="Group 38">
            <a:extLst>
              <a:ext uri="{FF2B5EF4-FFF2-40B4-BE49-F238E27FC236}">
                <a16:creationId xmlns:a16="http://schemas.microsoft.com/office/drawing/2014/main" xmlns="" id="{C70E0AD3-90C7-B945-BDAB-7D1C968D3F45}"/>
              </a:ext>
            </a:extLst>
          </p:cNvPr>
          <p:cNvGrpSpPr/>
          <p:nvPr/>
        </p:nvGrpSpPr>
        <p:grpSpPr>
          <a:xfrm>
            <a:off x="6213538" y="1118411"/>
            <a:ext cx="1765300" cy="1765300"/>
            <a:chOff x="8197850" y="1209675"/>
            <a:chExt cx="1765300" cy="1765300"/>
          </a:xfrm>
        </p:grpSpPr>
        <p:pic>
          <p:nvPicPr>
            <p:cNvPr id="9" name="Graphic 8">
              <a:extLst>
                <a:ext uri="{FF2B5EF4-FFF2-40B4-BE49-F238E27FC236}">
                  <a16:creationId xmlns:a16="http://schemas.microsoft.com/office/drawing/2014/main" xmlns="" id="{BA81CD7B-DEFA-214A-A6FD-55914775DBCE}"/>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97850" y="1209675"/>
              <a:ext cx="342900" cy="342900"/>
            </a:xfrm>
            <a:prstGeom prst="rect">
              <a:avLst/>
            </a:prstGeom>
          </p:spPr>
        </p:pic>
        <p:sp>
          <p:nvSpPr>
            <p:cNvPr id="37" name="Rectangle 36">
              <a:extLst>
                <a:ext uri="{FF2B5EF4-FFF2-40B4-BE49-F238E27FC236}">
                  <a16:creationId xmlns:a16="http://schemas.microsoft.com/office/drawing/2014/main" xmlns="" id="{305B98DC-5AF5-3342-A4B1-F62852BC80FE}"/>
                </a:ext>
              </a:extLst>
            </p:cNvPr>
            <p:cNvSpPr/>
            <p:nvPr/>
          </p:nvSpPr>
          <p:spPr>
            <a:xfrm>
              <a:off x="8197850" y="1209675"/>
              <a:ext cx="1765300" cy="1765300"/>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a:t>
              </a:r>
            </a:p>
          </p:txBody>
        </p:sp>
      </p:grpSp>
      <p:cxnSp>
        <p:nvCxnSpPr>
          <p:cNvPr id="27" name="Straight Arrow Connector 26">
            <a:extLst>
              <a:ext uri="{FF2B5EF4-FFF2-40B4-BE49-F238E27FC236}">
                <a16:creationId xmlns:a16="http://schemas.microsoft.com/office/drawing/2014/main" xmlns="" id="{4A8C0F5C-0446-8A40-A710-BE80A9E5A424}"/>
              </a:ext>
            </a:extLst>
          </p:cNvPr>
          <p:cNvCxnSpPr/>
          <p:nvPr/>
        </p:nvCxnSpPr>
        <p:spPr>
          <a:xfrm>
            <a:off x="10112438" y="3707226"/>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1B18CFCF-A05D-384A-B644-3CF9919019A7}"/>
              </a:ext>
            </a:extLst>
          </p:cNvPr>
          <p:cNvCxnSpPr/>
          <p:nvPr/>
        </p:nvCxnSpPr>
        <p:spPr>
          <a:xfrm>
            <a:off x="10112438" y="3923496"/>
            <a:ext cx="164592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21BBC288-5AFD-AB40-A3F3-F427E49EB12C}"/>
              </a:ext>
            </a:extLst>
          </p:cNvPr>
          <p:cNvCxnSpPr/>
          <p:nvPr/>
        </p:nvCxnSpPr>
        <p:spPr>
          <a:xfrm>
            <a:off x="10112438" y="3518468"/>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FD7C3AC0-BB5A-3D45-A278-551F61A14EDE}"/>
              </a:ext>
            </a:extLst>
          </p:cNvPr>
          <p:cNvCxnSpPr/>
          <p:nvPr/>
        </p:nvCxnSpPr>
        <p:spPr>
          <a:xfrm>
            <a:off x="10112438" y="3315422"/>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xmlns="" id="{1CE3583F-8F64-5C43-9A66-D7FC7365D574}"/>
              </a:ext>
            </a:extLst>
          </p:cNvPr>
          <p:cNvGrpSpPr/>
          <p:nvPr/>
        </p:nvGrpSpPr>
        <p:grpSpPr>
          <a:xfrm>
            <a:off x="10112438" y="1118411"/>
            <a:ext cx="1765300" cy="1765300"/>
            <a:chOff x="528320" y="3668046"/>
            <a:chExt cx="1765300" cy="1765300"/>
          </a:xfrm>
        </p:grpSpPr>
        <p:sp>
          <p:nvSpPr>
            <p:cNvPr id="36" name="Rectangle 35">
              <a:extLst>
                <a:ext uri="{FF2B5EF4-FFF2-40B4-BE49-F238E27FC236}">
                  <a16:creationId xmlns:a16="http://schemas.microsoft.com/office/drawing/2014/main" xmlns="" id="{383D9547-D6A1-E945-BD04-01A514A70167}"/>
                </a:ext>
              </a:extLst>
            </p:cNvPr>
            <p:cNvSpPr/>
            <p:nvPr/>
          </p:nvSpPr>
          <p:spPr>
            <a:xfrm>
              <a:off x="528320" y="3668046"/>
              <a:ext cx="1765300"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On-Premise</a:t>
              </a:r>
            </a:p>
          </p:txBody>
        </p:sp>
        <p:pic>
          <p:nvPicPr>
            <p:cNvPr id="38" name="Graphic 37">
              <a:extLst>
                <a:ext uri="{FF2B5EF4-FFF2-40B4-BE49-F238E27FC236}">
                  <a16:creationId xmlns:a16="http://schemas.microsoft.com/office/drawing/2014/main" xmlns="" id="{BDDB3353-60CD-F449-8799-15305B9B4AF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28320" y="3668046"/>
              <a:ext cx="342900" cy="342900"/>
            </a:xfrm>
            <a:prstGeom prst="rect">
              <a:avLst/>
            </a:prstGeom>
          </p:spPr>
        </p:pic>
      </p:grpSp>
      <p:grpSp>
        <p:nvGrpSpPr>
          <p:cNvPr id="24" name="Group 23">
            <a:extLst>
              <a:ext uri="{FF2B5EF4-FFF2-40B4-BE49-F238E27FC236}">
                <a16:creationId xmlns:a16="http://schemas.microsoft.com/office/drawing/2014/main" xmlns="" id="{B170A8AE-60DF-7349-A187-6C1BFDB6E84D}"/>
              </a:ext>
            </a:extLst>
          </p:cNvPr>
          <p:cNvGrpSpPr/>
          <p:nvPr/>
        </p:nvGrpSpPr>
        <p:grpSpPr>
          <a:xfrm>
            <a:off x="365188" y="3141196"/>
            <a:ext cx="1765300" cy="1765300"/>
            <a:chOff x="2498788" y="3668046"/>
            <a:chExt cx="1765300" cy="1765300"/>
          </a:xfrm>
        </p:grpSpPr>
        <p:sp>
          <p:nvSpPr>
            <p:cNvPr id="44" name="Rectangle 43">
              <a:extLst>
                <a:ext uri="{FF2B5EF4-FFF2-40B4-BE49-F238E27FC236}">
                  <a16:creationId xmlns:a16="http://schemas.microsoft.com/office/drawing/2014/main" xmlns="" id="{25B2706C-95D8-A94F-9EC8-6497FA7FB136}"/>
                </a:ext>
              </a:extLst>
            </p:cNvPr>
            <p:cNvSpPr/>
            <p:nvPr/>
          </p:nvSpPr>
          <p:spPr>
            <a:xfrm>
              <a:off x="2498788" y="3668046"/>
              <a:ext cx="1765300" cy="1765300"/>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19" name="Graphic 18">
              <a:extLst>
                <a:ext uri="{FF2B5EF4-FFF2-40B4-BE49-F238E27FC236}">
                  <a16:creationId xmlns:a16="http://schemas.microsoft.com/office/drawing/2014/main" xmlns="" id="{02616A7E-A679-0844-8182-6B65574A7E88}"/>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188970" y="3668046"/>
              <a:ext cx="342900" cy="342900"/>
            </a:xfrm>
            <a:prstGeom prst="rect">
              <a:avLst/>
            </a:prstGeom>
          </p:spPr>
        </p:pic>
      </p:grpSp>
      <p:grpSp>
        <p:nvGrpSpPr>
          <p:cNvPr id="41" name="Group 40">
            <a:extLst>
              <a:ext uri="{FF2B5EF4-FFF2-40B4-BE49-F238E27FC236}">
                <a16:creationId xmlns:a16="http://schemas.microsoft.com/office/drawing/2014/main" xmlns="" id="{5FD80808-2501-0440-A824-F5A266A8DCB8}"/>
              </a:ext>
            </a:extLst>
          </p:cNvPr>
          <p:cNvGrpSpPr/>
          <p:nvPr/>
        </p:nvGrpSpPr>
        <p:grpSpPr>
          <a:xfrm>
            <a:off x="2314638" y="3141196"/>
            <a:ext cx="1765300" cy="1765300"/>
            <a:chOff x="4417740" y="3668046"/>
            <a:chExt cx="1765300" cy="1765300"/>
          </a:xfrm>
        </p:grpSpPr>
        <p:pic>
          <p:nvPicPr>
            <p:cNvPr id="22" name="Graphic 21">
              <a:extLst>
                <a:ext uri="{FF2B5EF4-FFF2-40B4-BE49-F238E27FC236}">
                  <a16:creationId xmlns:a16="http://schemas.microsoft.com/office/drawing/2014/main" xmlns="" id="{1C42E342-4464-9F49-9B27-A1E856C58DEF}"/>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128940" y="3668046"/>
              <a:ext cx="342900" cy="342900"/>
            </a:xfrm>
            <a:prstGeom prst="rect">
              <a:avLst/>
            </a:prstGeom>
          </p:spPr>
        </p:pic>
        <p:sp>
          <p:nvSpPr>
            <p:cNvPr id="47" name="Rectangle 46">
              <a:extLst>
                <a:ext uri="{FF2B5EF4-FFF2-40B4-BE49-F238E27FC236}">
                  <a16:creationId xmlns:a16="http://schemas.microsoft.com/office/drawing/2014/main" xmlns="" id="{6C285A80-D6CC-6840-A4C3-388C2E53FB07}"/>
                </a:ext>
              </a:extLst>
            </p:cNvPr>
            <p:cNvSpPr/>
            <p:nvPr/>
          </p:nvSpPr>
          <p:spPr>
            <a:xfrm>
              <a:off x="4417740" y="3668046"/>
              <a:ext cx="1765300" cy="1765300"/>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a:p>
              <a:pPr algn="ctr"/>
              <a:endParaRPr lang="en-US" sz="1200" dirty="0">
                <a:solidFill>
                  <a:schemeClr val="accent3"/>
                </a:solidFill>
              </a:endParaRPr>
            </a:p>
            <a:p>
              <a:pPr algn="ctr"/>
              <a:r>
                <a:rPr lang="en-US" sz="1200" dirty="0">
                  <a:solidFill>
                    <a:schemeClr val="accent3"/>
                  </a:solidFill>
                </a:rPr>
                <a:t>Elastic Load Balancing</a:t>
              </a:r>
            </a:p>
          </p:txBody>
        </p:sp>
      </p:grpSp>
      <p:sp>
        <p:nvSpPr>
          <p:cNvPr id="51" name="Rectangle 50">
            <a:extLst>
              <a:ext uri="{FF2B5EF4-FFF2-40B4-BE49-F238E27FC236}">
                <a16:creationId xmlns:a16="http://schemas.microsoft.com/office/drawing/2014/main" xmlns="" id="{7B1A2878-C5FE-3641-84A1-AF1A9456DE01}"/>
              </a:ext>
            </a:extLst>
          </p:cNvPr>
          <p:cNvSpPr/>
          <p:nvPr/>
        </p:nvSpPr>
        <p:spPr>
          <a:xfrm>
            <a:off x="4266197" y="3138764"/>
            <a:ext cx="1765300" cy="1765300"/>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879196"/>
                </a:solidFill>
              </a:rPr>
              <a:t>Generic group</a:t>
            </a:r>
          </a:p>
        </p:txBody>
      </p:sp>
      <p:sp>
        <p:nvSpPr>
          <p:cNvPr id="52" name="Rectangle 51">
            <a:extLst>
              <a:ext uri="{FF2B5EF4-FFF2-40B4-BE49-F238E27FC236}">
                <a16:creationId xmlns:a16="http://schemas.microsoft.com/office/drawing/2014/main" xmlns="" id="{C8DCB8A8-CEED-EC44-94EA-65175E05E571}"/>
              </a:ext>
            </a:extLst>
          </p:cNvPr>
          <p:cNvSpPr/>
          <p:nvPr/>
        </p:nvSpPr>
        <p:spPr>
          <a:xfrm>
            <a:off x="6215647" y="3138764"/>
            <a:ext cx="1765300" cy="1765300"/>
          </a:xfrm>
          <a:prstGeom prst="rect">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1"/>
                </a:solidFill>
              </a:rPr>
              <a:t>Highlight</a:t>
            </a:r>
          </a:p>
        </p:txBody>
      </p:sp>
      <p:cxnSp>
        <p:nvCxnSpPr>
          <p:cNvPr id="54" name="Elbow Connector 53">
            <a:extLst>
              <a:ext uri="{FF2B5EF4-FFF2-40B4-BE49-F238E27FC236}">
                <a16:creationId xmlns:a16="http://schemas.microsoft.com/office/drawing/2014/main" xmlns="" id="{4B1611CF-9ADF-F247-82F7-D1B00313493A}"/>
              </a:ext>
            </a:extLst>
          </p:cNvPr>
          <p:cNvCxnSpPr>
            <a:cxnSpLocks/>
          </p:cNvCxnSpPr>
          <p:nvPr/>
        </p:nvCxnSpPr>
        <p:spPr>
          <a:xfrm>
            <a:off x="10111197" y="5352909"/>
            <a:ext cx="1636776" cy="18288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xmlns="" id="{FF5ACEE4-0E47-ED4B-A11C-A37A8D25743D}"/>
              </a:ext>
            </a:extLst>
          </p:cNvPr>
          <p:cNvCxnSpPr>
            <a:cxnSpLocks/>
          </p:cNvCxnSpPr>
          <p:nvPr/>
        </p:nvCxnSpPr>
        <p:spPr>
          <a:xfrm flipV="1">
            <a:off x="10111197" y="5651243"/>
            <a:ext cx="1636776" cy="182880"/>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xmlns="" id="{F7259CF5-9E24-C445-A1DF-4ACB37E70876}"/>
              </a:ext>
            </a:extLst>
          </p:cNvPr>
          <p:cNvCxnSpPr>
            <a:cxnSpLocks/>
          </p:cNvCxnSpPr>
          <p:nvPr/>
        </p:nvCxnSpPr>
        <p:spPr>
          <a:xfrm>
            <a:off x="10111197" y="5937457"/>
            <a:ext cx="1636776" cy="18288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xmlns="" id="{BF4D2A73-ED4C-774C-BB0E-92A374358B0E}"/>
              </a:ext>
            </a:extLst>
          </p:cNvPr>
          <p:cNvCxnSpPr>
            <a:cxnSpLocks/>
          </p:cNvCxnSpPr>
          <p:nvPr/>
        </p:nvCxnSpPr>
        <p:spPr>
          <a:xfrm flipV="1">
            <a:off x="10111197" y="6184372"/>
            <a:ext cx="1636776" cy="182880"/>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xmlns="" id="{A37A451E-2F76-B54D-93C2-14222B80C3BC}"/>
              </a:ext>
            </a:extLst>
          </p:cNvPr>
          <p:cNvGrpSpPr/>
          <p:nvPr/>
        </p:nvGrpSpPr>
        <p:grpSpPr>
          <a:xfrm>
            <a:off x="10118397" y="4133550"/>
            <a:ext cx="1639961" cy="399245"/>
            <a:chOff x="8228637" y="4520838"/>
            <a:chExt cx="1639961" cy="399245"/>
          </a:xfrm>
        </p:grpSpPr>
        <p:sp>
          <p:nvSpPr>
            <p:cNvPr id="81" name="Freeform 80">
              <a:extLst>
                <a:ext uri="{FF2B5EF4-FFF2-40B4-BE49-F238E27FC236}">
                  <a16:creationId xmlns:a16="http://schemas.microsoft.com/office/drawing/2014/main" xmlns="" id="{EAB8C5A1-EC1A-3C40-8555-F90B260BFFCE}"/>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Arrow Connector 81">
              <a:extLst>
                <a:ext uri="{FF2B5EF4-FFF2-40B4-BE49-F238E27FC236}">
                  <a16:creationId xmlns:a16="http://schemas.microsoft.com/office/drawing/2014/main" xmlns="" id="{042114FF-2D34-E944-B1F8-EBAA4F6AA612}"/>
                </a:ext>
              </a:extLst>
            </p:cNvPr>
            <p:cNvCxnSpPr>
              <a:cxnSpLocks/>
            </p:cNvCxnSpPr>
            <p:nvPr/>
          </p:nvCxnSpPr>
          <p:spPr>
            <a:xfrm>
              <a:off x="9144000" y="4720460"/>
              <a:ext cx="72459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xmlns="" id="{569F501D-2B88-4B4C-BCE1-5F998CFDB27A}"/>
              </a:ext>
            </a:extLst>
          </p:cNvPr>
          <p:cNvGrpSpPr/>
          <p:nvPr/>
        </p:nvGrpSpPr>
        <p:grpSpPr>
          <a:xfrm rot="10800000">
            <a:off x="10111197" y="4755744"/>
            <a:ext cx="1639961" cy="399245"/>
            <a:chOff x="8228637" y="4520838"/>
            <a:chExt cx="1639961" cy="399245"/>
          </a:xfrm>
        </p:grpSpPr>
        <p:sp>
          <p:nvSpPr>
            <p:cNvPr id="88" name="Freeform 87">
              <a:extLst>
                <a:ext uri="{FF2B5EF4-FFF2-40B4-BE49-F238E27FC236}">
                  <a16:creationId xmlns:a16="http://schemas.microsoft.com/office/drawing/2014/main" xmlns="" id="{046A246F-2AA4-DC45-90A9-B77DE3454D06}"/>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Arrow Connector 88">
              <a:extLst>
                <a:ext uri="{FF2B5EF4-FFF2-40B4-BE49-F238E27FC236}">
                  <a16:creationId xmlns:a16="http://schemas.microsoft.com/office/drawing/2014/main" xmlns="" id="{1746C424-FCB4-D240-BDCE-8000DE468CAE}"/>
                </a:ext>
              </a:extLst>
            </p:cNvPr>
            <p:cNvCxnSpPr>
              <a:cxnSpLocks/>
            </p:cNvCxnSpPr>
            <p:nvPr/>
          </p:nvCxnSpPr>
          <p:spPr>
            <a:xfrm>
              <a:off x="9144000" y="4720460"/>
              <a:ext cx="724598"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xmlns="" id="{2AD512EC-E097-BD40-A860-AC864F5694B6}"/>
              </a:ext>
            </a:extLst>
          </p:cNvPr>
          <p:cNvGrpSpPr/>
          <p:nvPr/>
        </p:nvGrpSpPr>
        <p:grpSpPr>
          <a:xfrm>
            <a:off x="8162988" y="3137330"/>
            <a:ext cx="1765300" cy="1005840"/>
            <a:chOff x="4257962" y="3155618"/>
            <a:chExt cx="1765300" cy="1005840"/>
          </a:xfrm>
        </p:grpSpPr>
        <p:sp>
          <p:nvSpPr>
            <p:cNvPr id="101" name="Rectangle 100">
              <a:extLst>
                <a:ext uri="{FF2B5EF4-FFF2-40B4-BE49-F238E27FC236}">
                  <a16:creationId xmlns:a16="http://schemas.microsoft.com/office/drawing/2014/main" xmlns="" id="{D22D8ED1-FB5A-2B46-B9E9-FF763E575F13}"/>
                </a:ext>
              </a:extLst>
            </p:cNvPr>
            <p:cNvSpPr/>
            <p:nvPr/>
          </p:nvSpPr>
          <p:spPr>
            <a:xfrm>
              <a:off x="4257962" y="3155618"/>
              <a:ext cx="1765300" cy="1005840"/>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AWS Step Functions workflow</a:t>
              </a:r>
            </a:p>
          </p:txBody>
        </p:sp>
        <p:pic>
          <p:nvPicPr>
            <p:cNvPr id="103" name="Graphic 102">
              <a:extLst>
                <a:ext uri="{FF2B5EF4-FFF2-40B4-BE49-F238E27FC236}">
                  <a16:creationId xmlns:a16="http://schemas.microsoft.com/office/drawing/2014/main" xmlns="" id="{19CBCC77-30BD-2F4C-8AF7-F1F8E5F3322A}"/>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266030" y="3156667"/>
              <a:ext cx="342900" cy="342900"/>
            </a:xfrm>
            <a:prstGeom prst="rect">
              <a:avLst/>
            </a:prstGeom>
          </p:spPr>
        </p:pic>
      </p:grpSp>
      <p:grpSp>
        <p:nvGrpSpPr>
          <p:cNvPr id="8" name="Group 7">
            <a:extLst>
              <a:ext uri="{FF2B5EF4-FFF2-40B4-BE49-F238E27FC236}">
                <a16:creationId xmlns:a16="http://schemas.microsoft.com/office/drawing/2014/main" xmlns="" id="{085BCDCB-7778-8D42-AEFA-E7D930A7DF81}"/>
              </a:ext>
            </a:extLst>
          </p:cNvPr>
          <p:cNvGrpSpPr/>
          <p:nvPr/>
        </p:nvGrpSpPr>
        <p:grpSpPr>
          <a:xfrm>
            <a:off x="8171056" y="4279658"/>
            <a:ext cx="1765300" cy="1005840"/>
            <a:chOff x="6132284" y="5154989"/>
            <a:chExt cx="1765300" cy="1005840"/>
          </a:xfrm>
        </p:grpSpPr>
        <p:pic>
          <p:nvPicPr>
            <p:cNvPr id="7" name="Graphic 6">
              <a:extLst>
                <a:ext uri="{FF2B5EF4-FFF2-40B4-BE49-F238E27FC236}">
                  <a16:creationId xmlns:a16="http://schemas.microsoft.com/office/drawing/2014/main" xmlns="" id="{ECBEBF5C-86FE-3F49-98B1-4E9630C7E4B3}"/>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132284" y="5154990"/>
              <a:ext cx="342900" cy="342900"/>
            </a:xfrm>
            <a:prstGeom prst="rect">
              <a:avLst/>
            </a:prstGeom>
          </p:spPr>
        </p:pic>
        <p:sp>
          <p:nvSpPr>
            <p:cNvPr id="53" name="Rectangle 52">
              <a:extLst>
                <a:ext uri="{FF2B5EF4-FFF2-40B4-BE49-F238E27FC236}">
                  <a16:creationId xmlns:a16="http://schemas.microsoft.com/office/drawing/2014/main" xmlns="" id="{C48D6246-862C-4E46-B1A9-AC3E6184C85C}"/>
                </a:ext>
              </a:extLst>
            </p:cNvPr>
            <p:cNvSpPr/>
            <p:nvPr/>
          </p:nvSpPr>
          <p:spPr>
            <a:xfrm>
              <a:off x="6132284" y="5154989"/>
              <a:ext cx="1765300" cy="10058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Spot Fleet</a:t>
              </a:r>
            </a:p>
          </p:txBody>
        </p:sp>
      </p:grpSp>
    </p:spTree>
    <p:extLst>
      <p:ext uri="{BB962C8B-B14F-4D97-AF65-F5344CB8AC3E}">
        <p14:creationId xmlns:p14="http://schemas.microsoft.com/office/powerpoint/2010/main" val="42687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Elements for dark backgrounds</a:t>
            </a:r>
          </a:p>
        </p:txBody>
      </p:sp>
      <p:sp>
        <p:nvSpPr>
          <p:cNvPr id="5" name="Slide Number Placeholder 4">
            <a:extLst>
              <a:ext uri="{FF2B5EF4-FFF2-40B4-BE49-F238E27FC236}">
                <a16:creationId xmlns:a16="http://schemas.microsoft.com/office/drawing/2014/main" xmlns="" id="{9B54F766-87AB-C446-AFF6-E8E2E50450C5}"/>
              </a:ext>
            </a:extLst>
          </p:cNvPr>
          <p:cNvSpPr>
            <a:spLocks noGrp="1"/>
          </p:cNvSpPr>
          <p:nvPr>
            <p:ph type="sldNum" sz="quarter" idx="4"/>
          </p:nvPr>
        </p:nvSpPr>
        <p:spPr/>
        <p:txBody>
          <a:bodyPr/>
          <a:lstStyle/>
          <a:p>
            <a:fld id="{0E0E0192-C642-4D4F-AE82-A0D0DC02E26B}" type="slidenum">
              <a:rPr lang="en-US" smtClean="0"/>
              <a:pPr/>
              <a:t>17</a:t>
            </a:fld>
            <a:endParaRPr lang="en-US" dirty="0"/>
          </a:p>
        </p:txBody>
      </p:sp>
      <p:grpSp>
        <p:nvGrpSpPr>
          <p:cNvPr id="41" name="Group 40">
            <a:extLst>
              <a:ext uri="{FF2B5EF4-FFF2-40B4-BE49-F238E27FC236}">
                <a16:creationId xmlns:a16="http://schemas.microsoft.com/office/drawing/2014/main" xmlns="" id="{797C7082-F0BD-4A41-B343-6BE65F4F292A}"/>
              </a:ext>
            </a:extLst>
          </p:cNvPr>
          <p:cNvGrpSpPr/>
          <p:nvPr/>
        </p:nvGrpSpPr>
        <p:grpSpPr>
          <a:xfrm>
            <a:off x="4270438" y="1140183"/>
            <a:ext cx="1765300" cy="1765300"/>
            <a:chOff x="2457450" y="1203325"/>
            <a:chExt cx="1765300" cy="1765300"/>
          </a:xfrm>
        </p:grpSpPr>
        <p:pic>
          <p:nvPicPr>
            <p:cNvPr id="23" name="Graphic 22">
              <a:extLst>
                <a:ext uri="{FF2B5EF4-FFF2-40B4-BE49-F238E27FC236}">
                  <a16:creationId xmlns:a16="http://schemas.microsoft.com/office/drawing/2014/main" xmlns="" id="{7AE7E2BA-1FED-004E-8AC8-E06A1477FC5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57450" y="1203325"/>
              <a:ext cx="342900" cy="342900"/>
            </a:xfrm>
            <a:prstGeom prst="rect">
              <a:avLst/>
            </a:prstGeom>
          </p:spPr>
        </p:pic>
        <p:sp>
          <p:nvSpPr>
            <p:cNvPr id="28" name="Rectangle 27">
              <a:extLst>
                <a:ext uri="{FF2B5EF4-FFF2-40B4-BE49-F238E27FC236}">
                  <a16:creationId xmlns:a16="http://schemas.microsoft.com/office/drawing/2014/main" xmlns="" id="{F962E42D-81D7-1745-BADD-D466B92478A0}"/>
                </a:ext>
              </a:extLst>
            </p:cNvPr>
            <p:cNvSpPr/>
            <p:nvPr/>
          </p:nvSpPr>
          <p:spPr>
            <a:xfrm>
              <a:off x="2457450" y="1203325"/>
              <a:ext cx="1765300" cy="1765300"/>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grpSp>
      <p:grpSp>
        <p:nvGrpSpPr>
          <p:cNvPr id="47" name="Group 46">
            <a:extLst>
              <a:ext uri="{FF2B5EF4-FFF2-40B4-BE49-F238E27FC236}">
                <a16:creationId xmlns:a16="http://schemas.microsoft.com/office/drawing/2014/main" xmlns="" id="{563517CD-584B-0243-85E7-2B66D66AE9C2}"/>
              </a:ext>
            </a:extLst>
          </p:cNvPr>
          <p:cNvGrpSpPr/>
          <p:nvPr/>
        </p:nvGrpSpPr>
        <p:grpSpPr>
          <a:xfrm>
            <a:off x="8169338" y="1140183"/>
            <a:ext cx="1765300" cy="1765300"/>
            <a:chOff x="2997200" y="4565650"/>
            <a:chExt cx="1765300" cy="1765300"/>
          </a:xfrm>
        </p:grpSpPr>
        <p:pic>
          <p:nvPicPr>
            <p:cNvPr id="19" name="Graphic 18">
              <a:extLst>
                <a:ext uri="{FF2B5EF4-FFF2-40B4-BE49-F238E27FC236}">
                  <a16:creationId xmlns:a16="http://schemas.microsoft.com/office/drawing/2014/main" xmlns="" id="{877DF48F-960E-BD4B-8E22-22BB077F964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97200" y="4565650"/>
              <a:ext cx="342900" cy="342900"/>
            </a:xfrm>
            <a:prstGeom prst="rect">
              <a:avLst/>
            </a:prstGeom>
          </p:spPr>
        </p:pic>
        <p:sp>
          <p:nvSpPr>
            <p:cNvPr id="31" name="Rectangle 30">
              <a:extLst>
                <a:ext uri="{FF2B5EF4-FFF2-40B4-BE49-F238E27FC236}">
                  <a16:creationId xmlns:a16="http://schemas.microsoft.com/office/drawing/2014/main" xmlns="" id="{FEEB3A65-EB64-4F4D-BB89-4EFC9DFAD9D6}"/>
                </a:ext>
              </a:extLst>
            </p:cNvPr>
            <p:cNvSpPr/>
            <p:nvPr/>
          </p:nvSpPr>
          <p:spPr>
            <a:xfrm>
              <a:off x="2997200" y="4565650"/>
              <a:ext cx="1765300" cy="1765300"/>
            </a:xfrm>
            <a:prstGeom prst="rect">
              <a:avLst/>
            </a:prstGeom>
            <a:noFill/>
            <a:ln w="12700">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E8E8E8"/>
                  </a:solidFill>
                </a:rPr>
                <a:t>Subnet</a:t>
              </a:r>
            </a:p>
          </p:txBody>
        </p:sp>
      </p:grpSp>
      <p:grpSp>
        <p:nvGrpSpPr>
          <p:cNvPr id="43" name="Group 42">
            <a:extLst>
              <a:ext uri="{FF2B5EF4-FFF2-40B4-BE49-F238E27FC236}">
                <a16:creationId xmlns:a16="http://schemas.microsoft.com/office/drawing/2014/main" xmlns="" id="{9794439C-1B74-BC40-B668-B6199C8BAF74}"/>
              </a:ext>
            </a:extLst>
          </p:cNvPr>
          <p:cNvGrpSpPr/>
          <p:nvPr/>
        </p:nvGrpSpPr>
        <p:grpSpPr>
          <a:xfrm>
            <a:off x="2317813" y="1118753"/>
            <a:ext cx="1765300" cy="1765300"/>
            <a:chOff x="6311900" y="1209675"/>
            <a:chExt cx="1765300" cy="1765300"/>
          </a:xfrm>
        </p:grpSpPr>
        <p:pic>
          <p:nvPicPr>
            <p:cNvPr id="15" name="Graphic 14">
              <a:extLst>
                <a:ext uri="{FF2B5EF4-FFF2-40B4-BE49-F238E27FC236}">
                  <a16:creationId xmlns:a16="http://schemas.microsoft.com/office/drawing/2014/main" xmlns="" id="{165F0839-4A85-764A-95C8-65A605222B5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311900" y="1209675"/>
              <a:ext cx="342900" cy="342900"/>
            </a:xfrm>
            <a:prstGeom prst="rect">
              <a:avLst/>
            </a:prstGeom>
          </p:spPr>
        </p:pic>
        <p:sp>
          <p:nvSpPr>
            <p:cNvPr id="34" name="Rectangle 33">
              <a:extLst>
                <a:ext uri="{FF2B5EF4-FFF2-40B4-BE49-F238E27FC236}">
                  <a16:creationId xmlns:a16="http://schemas.microsoft.com/office/drawing/2014/main" xmlns="" id="{4556481D-4E49-C04C-96CD-21633D93042E}"/>
                </a:ext>
              </a:extLst>
            </p:cNvPr>
            <p:cNvSpPr/>
            <p:nvPr/>
          </p:nvSpPr>
          <p:spPr>
            <a:xfrm>
              <a:off x="6311900" y="1209675"/>
              <a:ext cx="1765300" cy="176530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Region</a:t>
              </a:r>
            </a:p>
          </p:txBody>
        </p:sp>
      </p:grpSp>
      <p:grpSp>
        <p:nvGrpSpPr>
          <p:cNvPr id="46" name="Group 45">
            <a:extLst>
              <a:ext uri="{FF2B5EF4-FFF2-40B4-BE49-F238E27FC236}">
                <a16:creationId xmlns:a16="http://schemas.microsoft.com/office/drawing/2014/main" xmlns="" id="{539D9806-9C82-6049-9C4B-CE6134DA995D}"/>
              </a:ext>
            </a:extLst>
          </p:cNvPr>
          <p:cNvGrpSpPr/>
          <p:nvPr/>
        </p:nvGrpSpPr>
        <p:grpSpPr>
          <a:xfrm>
            <a:off x="365188" y="1118753"/>
            <a:ext cx="1765300" cy="1765300"/>
            <a:chOff x="5041900" y="3978275"/>
            <a:chExt cx="1765300" cy="1765300"/>
          </a:xfrm>
        </p:grpSpPr>
        <p:pic>
          <p:nvPicPr>
            <p:cNvPr id="11" name="Graphic 10">
              <a:extLst>
                <a:ext uri="{FF2B5EF4-FFF2-40B4-BE49-F238E27FC236}">
                  <a16:creationId xmlns:a16="http://schemas.microsoft.com/office/drawing/2014/main" xmlns="" id="{363448FD-7498-394C-A194-4FD0B8F2428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41900" y="3978275"/>
              <a:ext cx="342900" cy="342900"/>
            </a:xfrm>
            <a:prstGeom prst="rect">
              <a:avLst/>
            </a:prstGeom>
          </p:spPr>
        </p:pic>
        <p:sp>
          <p:nvSpPr>
            <p:cNvPr id="36" name="Rectangle 35">
              <a:extLst>
                <a:ext uri="{FF2B5EF4-FFF2-40B4-BE49-F238E27FC236}">
                  <a16:creationId xmlns:a16="http://schemas.microsoft.com/office/drawing/2014/main" xmlns="" id="{E7B66521-98FF-4F44-A8FD-5E0FCA53C789}"/>
                </a:ext>
              </a:extLst>
            </p:cNvPr>
            <p:cNvSpPr/>
            <p:nvPr/>
          </p:nvSpPr>
          <p:spPr>
            <a:xfrm>
              <a:off x="5041900" y="3978275"/>
              <a:ext cx="1765300" cy="1765300"/>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58B94"/>
                  </a:solidFill>
                </a:rPr>
                <a:t>AWS Cloud</a:t>
              </a:r>
            </a:p>
          </p:txBody>
        </p:sp>
      </p:grpSp>
      <p:grpSp>
        <p:nvGrpSpPr>
          <p:cNvPr id="44" name="Group 43">
            <a:extLst>
              <a:ext uri="{FF2B5EF4-FFF2-40B4-BE49-F238E27FC236}">
                <a16:creationId xmlns:a16="http://schemas.microsoft.com/office/drawing/2014/main" xmlns="" id="{ACDD363B-5FDC-CF4B-8A0B-639236E990F3}"/>
              </a:ext>
            </a:extLst>
          </p:cNvPr>
          <p:cNvGrpSpPr/>
          <p:nvPr/>
        </p:nvGrpSpPr>
        <p:grpSpPr>
          <a:xfrm>
            <a:off x="6219888" y="1140183"/>
            <a:ext cx="1765300" cy="1765300"/>
            <a:chOff x="8966200" y="3978275"/>
            <a:chExt cx="1765300" cy="1765300"/>
          </a:xfrm>
        </p:grpSpPr>
        <p:pic>
          <p:nvPicPr>
            <p:cNvPr id="7" name="Graphic 6">
              <a:extLst>
                <a:ext uri="{FF2B5EF4-FFF2-40B4-BE49-F238E27FC236}">
                  <a16:creationId xmlns:a16="http://schemas.microsoft.com/office/drawing/2014/main" xmlns="" id="{63687CDE-60D2-0B4E-AA72-0A4B2D4BCBD2}"/>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966200" y="3978275"/>
              <a:ext cx="342900" cy="342900"/>
            </a:xfrm>
            <a:prstGeom prst="rect">
              <a:avLst/>
            </a:prstGeom>
          </p:spPr>
        </p:pic>
        <p:sp>
          <p:nvSpPr>
            <p:cNvPr id="38" name="Rectangle 37">
              <a:extLst>
                <a:ext uri="{FF2B5EF4-FFF2-40B4-BE49-F238E27FC236}">
                  <a16:creationId xmlns:a16="http://schemas.microsoft.com/office/drawing/2014/main" xmlns="" id="{9D034E12-8588-7748-84DC-41612C9B9975}"/>
                </a:ext>
              </a:extLst>
            </p:cNvPr>
            <p:cNvSpPr/>
            <p:nvPr/>
          </p:nvSpPr>
          <p:spPr>
            <a:xfrm>
              <a:off x="8966200" y="3978275"/>
              <a:ext cx="1765300" cy="1765300"/>
            </a:xfrm>
            <a:prstGeom prst="rect">
              <a:avLst/>
            </a:prstGeom>
            <a:noFill/>
            <a:ln w="12700">
              <a:solidFill>
                <a:srgbClr val="E8E8E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E8E8E8"/>
                  </a:solidFill>
                </a:rPr>
                <a:t>Availability zone</a:t>
              </a:r>
            </a:p>
          </p:txBody>
        </p:sp>
      </p:grpSp>
      <p:sp>
        <p:nvSpPr>
          <p:cNvPr id="37" name="Rectangle 36">
            <a:extLst>
              <a:ext uri="{FF2B5EF4-FFF2-40B4-BE49-F238E27FC236}">
                <a16:creationId xmlns:a16="http://schemas.microsoft.com/office/drawing/2014/main" xmlns="" id="{035914FF-E165-D542-832B-EF8857631040}"/>
              </a:ext>
            </a:extLst>
          </p:cNvPr>
          <p:cNvSpPr/>
          <p:nvPr/>
        </p:nvSpPr>
        <p:spPr>
          <a:xfrm>
            <a:off x="4270438" y="3162224"/>
            <a:ext cx="1765300" cy="176530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B6BABF"/>
                </a:solidFill>
              </a:rPr>
              <a:t>Generic group</a:t>
            </a:r>
          </a:p>
        </p:txBody>
      </p:sp>
      <p:sp>
        <p:nvSpPr>
          <p:cNvPr id="45" name="Rectangle 44">
            <a:extLst>
              <a:ext uri="{FF2B5EF4-FFF2-40B4-BE49-F238E27FC236}">
                <a16:creationId xmlns:a16="http://schemas.microsoft.com/office/drawing/2014/main" xmlns="" id="{3E194F80-9FAE-D847-8756-140820BF53CB}"/>
              </a:ext>
            </a:extLst>
          </p:cNvPr>
          <p:cNvSpPr/>
          <p:nvPr/>
        </p:nvSpPr>
        <p:spPr>
          <a:xfrm>
            <a:off x="6241742" y="3185974"/>
            <a:ext cx="1765300" cy="1765300"/>
          </a:xfrm>
          <a:prstGeom prst="rect">
            <a:avLst/>
          </a:prstGeom>
          <a:noFill/>
          <a:ln w="127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1"/>
                </a:solidFill>
              </a:rPr>
              <a:t>Highlight</a:t>
            </a:r>
          </a:p>
        </p:txBody>
      </p:sp>
      <p:grpSp>
        <p:nvGrpSpPr>
          <p:cNvPr id="22" name="Group 21">
            <a:extLst>
              <a:ext uri="{FF2B5EF4-FFF2-40B4-BE49-F238E27FC236}">
                <a16:creationId xmlns:a16="http://schemas.microsoft.com/office/drawing/2014/main" xmlns="" id="{E8B758B6-19BA-2345-99A3-F09D8AE1B468}"/>
              </a:ext>
            </a:extLst>
          </p:cNvPr>
          <p:cNvGrpSpPr/>
          <p:nvPr/>
        </p:nvGrpSpPr>
        <p:grpSpPr>
          <a:xfrm>
            <a:off x="10118788" y="1140183"/>
            <a:ext cx="1765300" cy="1765300"/>
            <a:chOff x="509649" y="4106117"/>
            <a:chExt cx="1765300" cy="1765300"/>
          </a:xfrm>
        </p:grpSpPr>
        <p:sp>
          <p:nvSpPr>
            <p:cNvPr id="42" name="Rectangle 41">
              <a:extLst>
                <a:ext uri="{FF2B5EF4-FFF2-40B4-BE49-F238E27FC236}">
                  <a16:creationId xmlns:a16="http://schemas.microsoft.com/office/drawing/2014/main" xmlns="" id="{93E7BD12-EAE2-3746-8E27-CD6541018B79}"/>
                </a:ext>
              </a:extLst>
            </p:cNvPr>
            <p:cNvSpPr/>
            <p:nvPr/>
          </p:nvSpPr>
          <p:spPr>
            <a:xfrm>
              <a:off x="509649" y="4106117"/>
              <a:ext cx="1765300" cy="1765300"/>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58B94"/>
                  </a:solidFill>
                </a:rPr>
                <a:t>On-Premise</a:t>
              </a:r>
            </a:p>
          </p:txBody>
        </p:sp>
        <p:pic>
          <p:nvPicPr>
            <p:cNvPr id="14" name="Graphic 13">
              <a:extLst>
                <a:ext uri="{FF2B5EF4-FFF2-40B4-BE49-F238E27FC236}">
                  <a16:creationId xmlns:a16="http://schemas.microsoft.com/office/drawing/2014/main" xmlns="" id="{F3179BAF-BFF9-8D4C-B361-E122B5BBDDBC}"/>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09649" y="4106117"/>
              <a:ext cx="342900" cy="342900"/>
            </a:xfrm>
            <a:prstGeom prst="rect">
              <a:avLst/>
            </a:prstGeom>
          </p:spPr>
        </p:pic>
      </p:grpSp>
      <p:grpSp>
        <p:nvGrpSpPr>
          <p:cNvPr id="24" name="Group 23">
            <a:extLst>
              <a:ext uri="{FF2B5EF4-FFF2-40B4-BE49-F238E27FC236}">
                <a16:creationId xmlns:a16="http://schemas.microsoft.com/office/drawing/2014/main" xmlns="" id="{5CC8CFF8-267E-5646-8A67-FE83DB3AA4EA}"/>
              </a:ext>
            </a:extLst>
          </p:cNvPr>
          <p:cNvGrpSpPr/>
          <p:nvPr/>
        </p:nvGrpSpPr>
        <p:grpSpPr>
          <a:xfrm>
            <a:off x="365188" y="3162224"/>
            <a:ext cx="1765300" cy="1765300"/>
            <a:chOff x="2516744" y="4106117"/>
            <a:chExt cx="1765300" cy="1765300"/>
          </a:xfrm>
        </p:grpSpPr>
        <p:sp>
          <p:nvSpPr>
            <p:cNvPr id="48" name="Rectangle 47">
              <a:extLst>
                <a:ext uri="{FF2B5EF4-FFF2-40B4-BE49-F238E27FC236}">
                  <a16:creationId xmlns:a16="http://schemas.microsoft.com/office/drawing/2014/main" xmlns="" id="{8BBB919D-5A02-3D45-9E92-2007218E3A87}"/>
                </a:ext>
              </a:extLst>
            </p:cNvPr>
            <p:cNvSpPr/>
            <p:nvPr/>
          </p:nvSpPr>
          <p:spPr>
            <a:xfrm>
              <a:off x="2516744" y="4106117"/>
              <a:ext cx="1765300" cy="1765300"/>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pic>
          <p:nvPicPr>
            <p:cNvPr id="20" name="Graphic 19">
              <a:extLst>
                <a:ext uri="{FF2B5EF4-FFF2-40B4-BE49-F238E27FC236}">
                  <a16:creationId xmlns:a16="http://schemas.microsoft.com/office/drawing/2014/main" xmlns="" id="{94117859-6C80-4540-B7C6-B7AD1EC4EC7D}"/>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227944" y="4112467"/>
              <a:ext cx="342900" cy="342900"/>
            </a:xfrm>
            <a:prstGeom prst="rect">
              <a:avLst/>
            </a:prstGeom>
          </p:spPr>
        </p:pic>
      </p:grpSp>
      <p:grpSp>
        <p:nvGrpSpPr>
          <p:cNvPr id="25" name="Group 24">
            <a:extLst>
              <a:ext uri="{FF2B5EF4-FFF2-40B4-BE49-F238E27FC236}">
                <a16:creationId xmlns:a16="http://schemas.microsoft.com/office/drawing/2014/main" xmlns="" id="{9EC45B58-11C5-F248-B823-D746212B5A3A}"/>
              </a:ext>
            </a:extLst>
          </p:cNvPr>
          <p:cNvGrpSpPr/>
          <p:nvPr/>
        </p:nvGrpSpPr>
        <p:grpSpPr>
          <a:xfrm>
            <a:off x="2353315" y="3162224"/>
            <a:ext cx="1765300" cy="1765300"/>
            <a:chOff x="4504871" y="4106117"/>
            <a:chExt cx="1765300" cy="1765300"/>
          </a:xfrm>
        </p:grpSpPr>
        <p:pic>
          <p:nvPicPr>
            <p:cNvPr id="17" name="Graphic 16">
              <a:extLst>
                <a:ext uri="{FF2B5EF4-FFF2-40B4-BE49-F238E27FC236}">
                  <a16:creationId xmlns:a16="http://schemas.microsoft.com/office/drawing/2014/main" xmlns="" id="{441057B7-94C8-4F48-ABC3-CAC9FCC1CC38}"/>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216071" y="4112467"/>
              <a:ext cx="342900" cy="342900"/>
            </a:xfrm>
            <a:prstGeom prst="rect">
              <a:avLst/>
            </a:prstGeom>
          </p:spPr>
        </p:pic>
        <p:sp>
          <p:nvSpPr>
            <p:cNvPr id="49" name="Rectangle 48">
              <a:extLst>
                <a:ext uri="{FF2B5EF4-FFF2-40B4-BE49-F238E27FC236}">
                  <a16:creationId xmlns:a16="http://schemas.microsoft.com/office/drawing/2014/main" xmlns="" id="{BA3B582B-7C38-B442-8A87-765156D16D56}"/>
                </a:ext>
              </a:extLst>
            </p:cNvPr>
            <p:cNvSpPr/>
            <p:nvPr/>
          </p:nvSpPr>
          <p:spPr>
            <a:xfrm>
              <a:off x="4504871" y="4106117"/>
              <a:ext cx="1765300" cy="1765300"/>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4"/>
                </a:solidFill>
              </a:endParaRPr>
            </a:p>
            <a:p>
              <a:pPr algn="ctr"/>
              <a:endParaRPr lang="en-US" sz="1200" dirty="0">
                <a:solidFill>
                  <a:schemeClr val="accent4"/>
                </a:solidFill>
              </a:endParaRPr>
            </a:p>
            <a:p>
              <a:pPr algn="ctr"/>
              <a:r>
                <a:rPr lang="en-US" sz="1200" dirty="0">
                  <a:solidFill>
                    <a:schemeClr val="accent4"/>
                  </a:solidFill>
                </a:rPr>
                <a:t>Elastic Load Balancing</a:t>
              </a:r>
            </a:p>
          </p:txBody>
        </p:sp>
      </p:grpSp>
      <p:cxnSp>
        <p:nvCxnSpPr>
          <p:cNvPr id="53" name="Straight Arrow Connector 52">
            <a:extLst>
              <a:ext uri="{FF2B5EF4-FFF2-40B4-BE49-F238E27FC236}">
                <a16:creationId xmlns:a16="http://schemas.microsoft.com/office/drawing/2014/main" xmlns="" id="{A4DD65A1-BA11-5841-B87C-6F6D3A539A6B}"/>
              </a:ext>
            </a:extLst>
          </p:cNvPr>
          <p:cNvCxnSpPr/>
          <p:nvPr/>
        </p:nvCxnSpPr>
        <p:spPr>
          <a:xfrm>
            <a:off x="12977558" y="-72260"/>
            <a:ext cx="1645920" cy="0"/>
          </a:xfrm>
          <a:prstGeom prst="straightConnector1">
            <a:avLst/>
          </a:prstGeom>
          <a:ln w="12700">
            <a:solidFill>
              <a:srgbClr val="E6ECE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9E3EC6FB-CDD7-0A4E-B0D2-AFF281BD2CB9}"/>
              </a:ext>
            </a:extLst>
          </p:cNvPr>
          <p:cNvCxnSpPr/>
          <p:nvPr/>
        </p:nvCxnSpPr>
        <p:spPr>
          <a:xfrm>
            <a:off x="12977558" y="251590"/>
            <a:ext cx="1645920"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xmlns="" id="{6214D4D0-7C59-EA4D-B69D-C25AE1E354AC}"/>
              </a:ext>
            </a:extLst>
          </p:cNvPr>
          <p:cNvCxnSpPr/>
          <p:nvPr/>
        </p:nvCxnSpPr>
        <p:spPr>
          <a:xfrm>
            <a:off x="12977558" y="-400872"/>
            <a:ext cx="164592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C6A3435D-9C3B-914F-AC6F-CF02CD012734}"/>
              </a:ext>
            </a:extLst>
          </p:cNvPr>
          <p:cNvCxnSpPr/>
          <p:nvPr/>
        </p:nvCxnSpPr>
        <p:spPr>
          <a:xfrm>
            <a:off x="12977558" y="-743772"/>
            <a:ext cx="1645920"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xmlns="" id="{276AC46C-F7B1-D94A-9142-C2F53A46EF40}"/>
              </a:ext>
            </a:extLst>
          </p:cNvPr>
          <p:cNvCxnSpPr/>
          <p:nvPr/>
        </p:nvCxnSpPr>
        <p:spPr>
          <a:xfrm>
            <a:off x="14867318" y="-746548"/>
            <a:ext cx="1765300" cy="345676"/>
          </a:xfrm>
          <a:prstGeom prst="bentConnector3">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xmlns="" id="{CA58E203-1AC7-C948-9ED9-C9F3A1E1D34F}"/>
              </a:ext>
            </a:extLst>
          </p:cNvPr>
          <p:cNvCxnSpPr>
            <a:cxnSpLocks/>
          </p:cNvCxnSpPr>
          <p:nvPr/>
        </p:nvCxnSpPr>
        <p:spPr>
          <a:xfrm flipV="1">
            <a:off x="14867318" y="-200338"/>
            <a:ext cx="1765300" cy="289370"/>
          </a:xfrm>
          <a:prstGeom prst="bentConnector3">
            <a:avLst>
              <a:gd name="adj1" fmla="val 50000"/>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xmlns="" id="{FF26BA2F-E425-8F40-B77C-1628E8091A5E}"/>
              </a:ext>
            </a:extLst>
          </p:cNvPr>
          <p:cNvCxnSpPr/>
          <p:nvPr/>
        </p:nvCxnSpPr>
        <p:spPr>
          <a:xfrm>
            <a:off x="14867318" y="451187"/>
            <a:ext cx="1765300" cy="345676"/>
          </a:xfrm>
          <a:prstGeom prst="bentConnector3">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xmlns="" id="{07895217-E405-5F45-9713-2B8EBD031A86}"/>
              </a:ext>
            </a:extLst>
          </p:cNvPr>
          <p:cNvCxnSpPr>
            <a:cxnSpLocks/>
          </p:cNvCxnSpPr>
          <p:nvPr/>
        </p:nvCxnSpPr>
        <p:spPr>
          <a:xfrm flipV="1">
            <a:off x="14867318" y="997397"/>
            <a:ext cx="1765300" cy="289370"/>
          </a:xfrm>
          <a:prstGeom prst="bentConnector3">
            <a:avLst>
              <a:gd name="adj1" fmla="val 50000"/>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xmlns="" id="{682ED5F2-B837-054B-B24F-08FFF773413E}"/>
              </a:ext>
            </a:extLst>
          </p:cNvPr>
          <p:cNvGrpSpPr/>
          <p:nvPr/>
        </p:nvGrpSpPr>
        <p:grpSpPr>
          <a:xfrm>
            <a:off x="12983517" y="461644"/>
            <a:ext cx="1639961" cy="399245"/>
            <a:chOff x="8228637" y="4520838"/>
            <a:chExt cx="1639961" cy="399245"/>
          </a:xfrm>
        </p:grpSpPr>
        <p:sp>
          <p:nvSpPr>
            <p:cNvPr id="62" name="Freeform 61">
              <a:extLst>
                <a:ext uri="{FF2B5EF4-FFF2-40B4-BE49-F238E27FC236}">
                  <a16:creationId xmlns:a16="http://schemas.microsoft.com/office/drawing/2014/main" xmlns="" id="{7797BB7F-9752-ED4A-B4E2-29937482A5D2}"/>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xmlns="" id="{9A6FCC10-5B50-3944-A4D9-CBAAD04AFAEF}"/>
                </a:ext>
              </a:extLst>
            </p:cNvPr>
            <p:cNvCxnSpPr>
              <a:cxnSpLocks/>
            </p:cNvCxnSpPr>
            <p:nvPr/>
          </p:nvCxnSpPr>
          <p:spPr>
            <a:xfrm>
              <a:off x="9144000" y="4720460"/>
              <a:ext cx="724598"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03CE1D5E-4E2E-3D42-B762-E482FBE365AC}"/>
              </a:ext>
            </a:extLst>
          </p:cNvPr>
          <p:cNvGrpSpPr/>
          <p:nvPr/>
        </p:nvGrpSpPr>
        <p:grpSpPr>
          <a:xfrm rot="10800000">
            <a:off x="12976317" y="1083838"/>
            <a:ext cx="1639961" cy="399245"/>
            <a:chOff x="8228637" y="4520838"/>
            <a:chExt cx="1639961" cy="399245"/>
          </a:xfrm>
        </p:grpSpPr>
        <p:sp>
          <p:nvSpPr>
            <p:cNvPr id="65" name="Freeform 64">
              <a:extLst>
                <a:ext uri="{FF2B5EF4-FFF2-40B4-BE49-F238E27FC236}">
                  <a16:creationId xmlns:a16="http://schemas.microsoft.com/office/drawing/2014/main" xmlns="" id="{848AB5B6-4B04-FB49-AC57-9FE54708A917}"/>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Arrow Connector 65">
              <a:extLst>
                <a:ext uri="{FF2B5EF4-FFF2-40B4-BE49-F238E27FC236}">
                  <a16:creationId xmlns:a16="http://schemas.microsoft.com/office/drawing/2014/main" xmlns="" id="{31A860C6-18EC-B54A-A428-6C74B53B2592}"/>
                </a:ext>
              </a:extLst>
            </p:cNvPr>
            <p:cNvCxnSpPr>
              <a:cxnSpLocks/>
            </p:cNvCxnSpPr>
            <p:nvPr/>
          </p:nvCxnSpPr>
          <p:spPr>
            <a:xfrm>
              <a:off x="9144000" y="4720460"/>
              <a:ext cx="724598"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a:extLst>
              <a:ext uri="{FF2B5EF4-FFF2-40B4-BE49-F238E27FC236}">
                <a16:creationId xmlns:a16="http://schemas.microsoft.com/office/drawing/2014/main" xmlns="" id="{5A80FEC6-CEDD-0644-AC51-E8BDC4911BCF}"/>
              </a:ext>
            </a:extLst>
          </p:cNvPr>
          <p:cNvCxnSpPr/>
          <p:nvPr/>
        </p:nvCxnSpPr>
        <p:spPr>
          <a:xfrm>
            <a:off x="10112438" y="3707226"/>
            <a:ext cx="1645920" cy="0"/>
          </a:xfrm>
          <a:prstGeom prst="straightConnector1">
            <a:avLst/>
          </a:prstGeom>
          <a:ln w="12700">
            <a:solidFill>
              <a:srgbClr val="E6ECE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xmlns="" id="{F89217AE-F359-2E47-B03C-451354FE1D0D}"/>
              </a:ext>
            </a:extLst>
          </p:cNvPr>
          <p:cNvCxnSpPr/>
          <p:nvPr/>
        </p:nvCxnSpPr>
        <p:spPr>
          <a:xfrm>
            <a:off x="10112438" y="3923496"/>
            <a:ext cx="1645920"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F7CAD2B3-729C-1841-9582-1A3B541B9FDD}"/>
              </a:ext>
            </a:extLst>
          </p:cNvPr>
          <p:cNvCxnSpPr/>
          <p:nvPr/>
        </p:nvCxnSpPr>
        <p:spPr>
          <a:xfrm>
            <a:off x="10112438" y="3518468"/>
            <a:ext cx="164592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499980FE-E5A3-804C-8F7A-8607B7E8DB06}"/>
              </a:ext>
            </a:extLst>
          </p:cNvPr>
          <p:cNvCxnSpPr/>
          <p:nvPr/>
        </p:nvCxnSpPr>
        <p:spPr>
          <a:xfrm>
            <a:off x="10112438" y="3315422"/>
            <a:ext cx="1645920"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xmlns="" id="{AABFC9AD-FB1F-1440-BAF2-82DAE22D6F00}"/>
              </a:ext>
            </a:extLst>
          </p:cNvPr>
          <p:cNvCxnSpPr>
            <a:cxnSpLocks/>
          </p:cNvCxnSpPr>
          <p:nvPr/>
        </p:nvCxnSpPr>
        <p:spPr>
          <a:xfrm>
            <a:off x="10111197" y="5352909"/>
            <a:ext cx="1636776" cy="182880"/>
          </a:xfrm>
          <a:prstGeom prst="bentConnector3">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xmlns="" id="{295CC958-18CB-FF4F-9AD9-48755B396A91}"/>
              </a:ext>
            </a:extLst>
          </p:cNvPr>
          <p:cNvCxnSpPr>
            <a:cxnSpLocks/>
          </p:cNvCxnSpPr>
          <p:nvPr/>
        </p:nvCxnSpPr>
        <p:spPr>
          <a:xfrm flipV="1">
            <a:off x="10111197" y="5651243"/>
            <a:ext cx="1636776" cy="182880"/>
          </a:xfrm>
          <a:prstGeom prst="bentConnector3">
            <a:avLst>
              <a:gd name="adj1" fmla="val 50000"/>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xmlns="" id="{83E7FFD7-3EB1-3242-966B-B174155626F3}"/>
              </a:ext>
            </a:extLst>
          </p:cNvPr>
          <p:cNvCxnSpPr>
            <a:cxnSpLocks/>
          </p:cNvCxnSpPr>
          <p:nvPr/>
        </p:nvCxnSpPr>
        <p:spPr>
          <a:xfrm>
            <a:off x="10111197" y="5937457"/>
            <a:ext cx="1636776" cy="182880"/>
          </a:xfrm>
          <a:prstGeom prst="bentConnector3">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xmlns="" id="{E719DCD6-B133-FD4B-9647-CA5D8EDEC287}"/>
              </a:ext>
            </a:extLst>
          </p:cNvPr>
          <p:cNvCxnSpPr>
            <a:cxnSpLocks/>
          </p:cNvCxnSpPr>
          <p:nvPr/>
        </p:nvCxnSpPr>
        <p:spPr>
          <a:xfrm flipV="1">
            <a:off x="10111197" y="6184372"/>
            <a:ext cx="1636776" cy="182880"/>
          </a:xfrm>
          <a:prstGeom prst="bentConnector3">
            <a:avLst>
              <a:gd name="adj1" fmla="val 50000"/>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xmlns="" id="{1DFE8716-1FFA-F941-BD22-3B7E2D24CE20}"/>
              </a:ext>
            </a:extLst>
          </p:cNvPr>
          <p:cNvGrpSpPr/>
          <p:nvPr/>
        </p:nvGrpSpPr>
        <p:grpSpPr>
          <a:xfrm>
            <a:off x="10118397" y="4133550"/>
            <a:ext cx="1639961" cy="399245"/>
            <a:chOff x="8228637" y="4520838"/>
            <a:chExt cx="1639961" cy="399245"/>
          </a:xfrm>
        </p:grpSpPr>
        <p:sp>
          <p:nvSpPr>
            <p:cNvPr id="76" name="Freeform 75">
              <a:extLst>
                <a:ext uri="{FF2B5EF4-FFF2-40B4-BE49-F238E27FC236}">
                  <a16:creationId xmlns:a16="http://schemas.microsoft.com/office/drawing/2014/main" xmlns="" id="{1AF287D5-303C-9043-A869-4418C343B644}"/>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Arrow Connector 76">
              <a:extLst>
                <a:ext uri="{FF2B5EF4-FFF2-40B4-BE49-F238E27FC236}">
                  <a16:creationId xmlns:a16="http://schemas.microsoft.com/office/drawing/2014/main" xmlns="" id="{02CB7616-6CA4-ED46-9404-416423EE79C7}"/>
                </a:ext>
              </a:extLst>
            </p:cNvPr>
            <p:cNvCxnSpPr>
              <a:cxnSpLocks/>
            </p:cNvCxnSpPr>
            <p:nvPr/>
          </p:nvCxnSpPr>
          <p:spPr>
            <a:xfrm>
              <a:off x="9144000" y="4720460"/>
              <a:ext cx="724598"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xmlns="" id="{C6F6C3B2-8400-7C41-B9C1-48E0FBEFE689}"/>
              </a:ext>
            </a:extLst>
          </p:cNvPr>
          <p:cNvGrpSpPr/>
          <p:nvPr/>
        </p:nvGrpSpPr>
        <p:grpSpPr>
          <a:xfrm rot="10800000">
            <a:off x="10111197" y="4755744"/>
            <a:ext cx="1639961" cy="399245"/>
            <a:chOff x="8228637" y="4520838"/>
            <a:chExt cx="1639961" cy="399245"/>
          </a:xfrm>
        </p:grpSpPr>
        <p:sp>
          <p:nvSpPr>
            <p:cNvPr id="79" name="Freeform 78">
              <a:extLst>
                <a:ext uri="{FF2B5EF4-FFF2-40B4-BE49-F238E27FC236}">
                  <a16:creationId xmlns:a16="http://schemas.microsoft.com/office/drawing/2014/main" xmlns="" id="{CB42778A-5288-3541-A76E-D10BAF891F99}"/>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xmlns="" id="{6D61AD4B-3264-A846-882E-5C7EA232B4AB}"/>
                </a:ext>
              </a:extLst>
            </p:cNvPr>
            <p:cNvCxnSpPr>
              <a:cxnSpLocks/>
            </p:cNvCxnSpPr>
            <p:nvPr/>
          </p:nvCxnSpPr>
          <p:spPr>
            <a:xfrm>
              <a:off x="9144000" y="4720460"/>
              <a:ext cx="724598"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xmlns="" id="{B65732F2-7708-F245-B27C-AA90A670C5CA}"/>
              </a:ext>
            </a:extLst>
          </p:cNvPr>
          <p:cNvGrpSpPr/>
          <p:nvPr/>
        </p:nvGrpSpPr>
        <p:grpSpPr>
          <a:xfrm>
            <a:off x="8147093" y="3172982"/>
            <a:ext cx="1769931" cy="1006236"/>
            <a:chOff x="4270438" y="3172982"/>
            <a:chExt cx="1769931" cy="1006236"/>
          </a:xfrm>
        </p:grpSpPr>
        <p:sp>
          <p:nvSpPr>
            <p:cNvPr id="83" name="Rectangle 82">
              <a:extLst>
                <a:ext uri="{FF2B5EF4-FFF2-40B4-BE49-F238E27FC236}">
                  <a16:creationId xmlns:a16="http://schemas.microsoft.com/office/drawing/2014/main" xmlns="" id="{80A08CD5-E85F-0246-AAFC-C14FD70A67EB}"/>
                </a:ext>
              </a:extLst>
            </p:cNvPr>
            <p:cNvSpPr/>
            <p:nvPr/>
          </p:nvSpPr>
          <p:spPr>
            <a:xfrm>
              <a:off x="4275069" y="3173378"/>
              <a:ext cx="1765300" cy="1005840"/>
            </a:xfrm>
            <a:prstGeom prst="rect">
              <a:avLst/>
            </a:prstGeom>
            <a:noFill/>
            <a:ln w="12700">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E8E8E8"/>
                  </a:solidFill>
                </a:rPr>
                <a:t>AWS Step Functions workflow</a:t>
              </a:r>
            </a:p>
          </p:txBody>
        </p:sp>
        <p:pic>
          <p:nvPicPr>
            <p:cNvPr id="88" name="Graphic 87">
              <a:extLst>
                <a:ext uri="{FF2B5EF4-FFF2-40B4-BE49-F238E27FC236}">
                  <a16:creationId xmlns:a16="http://schemas.microsoft.com/office/drawing/2014/main" xmlns="" id="{0305B58E-C6D8-094D-979A-52D2C5691224}"/>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270438" y="3172982"/>
              <a:ext cx="342900" cy="342900"/>
            </a:xfrm>
            <a:prstGeom prst="rect">
              <a:avLst/>
            </a:prstGeom>
          </p:spPr>
        </p:pic>
      </p:grpSp>
      <p:grpSp>
        <p:nvGrpSpPr>
          <p:cNvPr id="3" name="Group 2">
            <a:extLst>
              <a:ext uri="{FF2B5EF4-FFF2-40B4-BE49-F238E27FC236}">
                <a16:creationId xmlns:a16="http://schemas.microsoft.com/office/drawing/2014/main" xmlns="" id="{C9834C1A-C51B-9B40-9F0B-40DCE41AA543}"/>
              </a:ext>
            </a:extLst>
          </p:cNvPr>
          <p:cNvGrpSpPr/>
          <p:nvPr/>
        </p:nvGrpSpPr>
        <p:grpSpPr>
          <a:xfrm>
            <a:off x="8139915" y="4352954"/>
            <a:ext cx="1777109" cy="1005840"/>
            <a:chOff x="8139915" y="4352954"/>
            <a:chExt cx="1777109" cy="1005840"/>
          </a:xfrm>
        </p:grpSpPr>
        <p:pic>
          <p:nvPicPr>
            <p:cNvPr id="81" name="Graphic 80">
              <a:extLst>
                <a:ext uri="{FF2B5EF4-FFF2-40B4-BE49-F238E27FC236}">
                  <a16:creationId xmlns:a16="http://schemas.microsoft.com/office/drawing/2014/main" xmlns="" id="{E0611837-DC54-D440-AFB6-FE8D281913E8}"/>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139915" y="4352954"/>
              <a:ext cx="342900" cy="342900"/>
            </a:xfrm>
            <a:prstGeom prst="rect">
              <a:avLst/>
            </a:prstGeom>
          </p:spPr>
        </p:pic>
        <p:sp>
          <p:nvSpPr>
            <p:cNvPr id="84" name="Rectangle 83">
              <a:extLst>
                <a:ext uri="{FF2B5EF4-FFF2-40B4-BE49-F238E27FC236}">
                  <a16:creationId xmlns:a16="http://schemas.microsoft.com/office/drawing/2014/main" xmlns="" id="{560C2070-7669-8449-9AA2-6F85A1F7860E}"/>
                </a:ext>
              </a:extLst>
            </p:cNvPr>
            <p:cNvSpPr/>
            <p:nvPr/>
          </p:nvSpPr>
          <p:spPr>
            <a:xfrm>
              <a:off x="8151724" y="4352954"/>
              <a:ext cx="1765300" cy="1005840"/>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FAFAFA"/>
                  </a:solidFill>
                </a:rPr>
                <a:t>Spot Fleet</a:t>
              </a:r>
            </a:p>
          </p:txBody>
        </p:sp>
      </p:grpSp>
    </p:spTree>
    <p:extLst>
      <p:ext uri="{BB962C8B-B14F-4D97-AF65-F5344CB8AC3E}">
        <p14:creationId xmlns:p14="http://schemas.microsoft.com/office/powerpoint/2010/main" val="33978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Elements for any background</a:t>
            </a:r>
          </a:p>
        </p:txBody>
      </p:sp>
      <p:sp>
        <p:nvSpPr>
          <p:cNvPr id="5" name="Slide Number Placeholder 4">
            <a:extLst>
              <a:ext uri="{FF2B5EF4-FFF2-40B4-BE49-F238E27FC236}">
                <a16:creationId xmlns:a16="http://schemas.microsoft.com/office/drawing/2014/main" xmlns="" id="{9B54F766-87AB-C446-AFF6-E8E2E50450C5}"/>
              </a:ext>
            </a:extLst>
          </p:cNvPr>
          <p:cNvSpPr>
            <a:spLocks noGrp="1"/>
          </p:cNvSpPr>
          <p:nvPr>
            <p:ph type="sldNum" sz="quarter" idx="4"/>
          </p:nvPr>
        </p:nvSpPr>
        <p:spPr/>
        <p:txBody>
          <a:bodyPr/>
          <a:lstStyle/>
          <a:p>
            <a:fld id="{0E0E0192-C642-4D4F-AE82-A0D0DC02E26B}" type="slidenum">
              <a:rPr lang="en-US" smtClean="0"/>
              <a:pPr/>
              <a:t>18</a:t>
            </a:fld>
            <a:endParaRPr lang="en-US" dirty="0"/>
          </a:p>
        </p:txBody>
      </p:sp>
      <p:grpSp>
        <p:nvGrpSpPr>
          <p:cNvPr id="32" name="Group 31">
            <a:extLst>
              <a:ext uri="{FF2B5EF4-FFF2-40B4-BE49-F238E27FC236}">
                <a16:creationId xmlns:a16="http://schemas.microsoft.com/office/drawing/2014/main" xmlns="" id="{F4061C7D-8554-5D4D-AF22-F5178A5AA09A}"/>
              </a:ext>
            </a:extLst>
          </p:cNvPr>
          <p:cNvGrpSpPr/>
          <p:nvPr/>
        </p:nvGrpSpPr>
        <p:grpSpPr>
          <a:xfrm>
            <a:off x="492950" y="1775031"/>
            <a:ext cx="1072750" cy="876227"/>
            <a:chOff x="537920" y="1928192"/>
            <a:chExt cx="1072750" cy="876227"/>
          </a:xfrm>
        </p:grpSpPr>
        <p:sp>
          <p:nvSpPr>
            <p:cNvPr id="34" name="TextBox 33">
              <a:extLst>
                <a:ext uri="{FF2B5EF4-FFF2-40B4-BE49-F238E27FC236}">
                  <a16:creationId xmlns:a16="http://schemas.microsoft.com/office/drawing/2014/main" xmlns="" id="{6F369709-160E-E84B-B089-C6365313F4B5}"/>
                </a:ext>
              </a:extLst>
            </p:cNvPr>
            <p:cNvSpPr txBox="1"/>
            <p:nvPr/>
          </p:nvSpPr>
          <p:spPr>
            <a:xfrm>
              <a:off x="537920" y="2542809"/>
              <a:ext cx="1072750" cy="261610"/>
            </a:xfrm>
            <a:prstGeom prst="rect">
              <a:avLst/>
            </a:prstGeom>
            <a:noFill/>
          </p:spPr>
          <p:txBody>
            <a:bodyPr wrap="square" rtlCol="0">
              <a:spAutoFit/>
            </a:bodyPr>
            <a:lstStyle/>
            <a:p>
              <a:pPr algn="ctr"/>
              <a:r>
                <a:rPr lang="en-US" sz="1100" dirty="0">
                  <a:solidFill>
                    <a:srgbClr val="232F3E"/>
                  </a:solidFill>
                </a:rPr>
                <a:t>AWS Cloud</a:t>
              </a:r>
            </a:p>
          </p:txBody>
        </p:sp>
        <p:pic>
          <p:nvPicPr>
            <p:cNvPr id="36" name="Graphic 35">
              <a:extLst>
                <a:ext uri="{FF2B5EF4-FFF2-40B4-BE49-F238E27FC236}">
                  <a16:creationId xmlns:a16="http://schemas.microsoft.com/office/drawing/2014/main" xmlns="" id="{B96E05F6-D65B-4848-AD1D-8514DF4D85E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88545" y="1928192"/>
              <a:ext cx="571500" cy="571500"/>
            </a:xfrm>
            <a:prstGeom prst="rect">
              <a:avLst/>
            </a:prstGeom>
          </p:spPr>
        </p:pic>
      </p:grpSp>
      <p:grpSp>
        <p:nvGrpSpPr>
          <p:cNvPr id="44" name="Group 43">
            <a:extLst>
              <a:ext uri="{FF2B5EF4-FFF2-40B4-BE49-F238E27FC236}">
                <a16:creationId xmlns:a16="http://schemas.microsoft.com/office/drawing/2014/main" xmlns="" id="{4F9A5ECC-5DC8-F44B-AC0C-64539570BBB2}"/>
              </a:ext>
            </a:extLst>
          </p:cNvPr>
          <p:cNvGrpSpPr/>
          <p:nvPr/>
        </p:nvGrpSpPr>
        <p:grpSpPr>
          <a:xfrm>
            <a:off x="1476682" y="1775031"/>
            <a:ext cx="1072750" cy="876227"/>
            <a:chOff x="2471651" y="1928192"/>
            <a:chExt cx="1072750" cy="876227"/>
          </a:xfrm>
        </p:grpSpPr>
        <p:pic>
          <p:nvPicPr>
            <p:cNvPr id="46" name="Graphic 45">
              <a:extLst>
                <a:ext uri="{FF2B5EF4-FFF2-40B4-BE49-F238E27FC236}">
                  <a16:creationId xmlns:a16="http://schemas.microsoft.com/office/drawing/2014/main" xmlns="" id="{E97C2B9F-E140-D446-A15F-EE07E6962FA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22276" y="1928192"/>
              <a:ext cx="571500" cy="571500"/>
            </a:xfrm>
            <a:prstGeom prst="rect">
              <a:avLst/>
            </a:prstGeom>
          </p:spPr>
        </p:pic>
        <p:sp>
          <p:nvSpPr>
            <p:cNvPr id="47" name="TextBox 46">
              <a:extLst>
                <a:ext uri="{FF2B5EF4-FFF2-40B4-BE49-F238E27FC236}">
                  <a16:creationId xmlns:a16="http://schemas.microsoft.com/office/drawing/2014/main" xmlns="" id="{FBCD6C4C-F5B1-794D-B252-FB2CAFB142EB}"/>
                </a:ext>
              </a:extLst>
            </p:cNvPr>
            <p:cNvSpPr txBox="1"/>
            <p:nvPr/>
          </p:nvSpPr>
          <p:spPr>
            <a:xfrm>
              <a:off x="2471651" y="2542809"/>
              <a:ext cx="1072750" cy="261610"/>
            </a:xfrm>
            <a:prstGeom prst="rect">
              <a:avLst/>
            </a:prstGeom>
            <a:noFill/>
          </p:spPr>
          <p:txBody>
            <a:bodyPr wrap="square" rtlCol="0">
              <a:spAutoFit/>
            </a:bodyPr>
            <a:lstStyle/>
            <a:p>
              <a:pPr algn="ctr"/>
              <a:r>
                <a:rPr lang="en-US" sz="1100" dirty="0">
                  <a:solidFill>
                    <a:srgbClr val="232F3E"/>
                  </a:solidFill>
                </a:rPr>
                <a:t>Client</a:t>
              </a:r>
            </a:p>
          </p:txBody>
        </p:sp>
      </p:grpSp>
      <p:grpSp>
        <p:nvGrpSpPr>
          <p:cNvPr id="49" name="Group 48">
            <a:extLst>
              <a:ext uri="{FF2B5EF4-FFF2-40B4-BE49-F238E27FC236}">
                <a16:creationId xmlns:a16="http://schemas.microsoft.com/office/drawing/2014/main" xmlns="" id="{FC911EF2-3417-DE48-B4E3-02AEF716F257}"/>
              </a:ext>
            </a:extLst>
          </p:cNvPr>
          <p:cNvGrpSpPr/>
          <p:nvPr/>
        </p:nvGrpSpPr>
        <p:grpSpPr>
          <a:xfrm>
            <a:off x="2460414" y="1775031"/>
            <a:ext cx="1072750" cy="1060494"/>
            <a:chOff x="3490982" y="1928192"/>
            <a:chExt cx="1072750" cy="1060494"/>
          </a:xfrm>
        </p:grpSpPr>
        <p:pic>
          <p:nvPicPr>
            <p:cNvPr id="50" name="Graphic 49">
              <a:extLst>
                <a:ext uri="{FF2B5EF4-FFF2-40B4-BE49-F238E27FC236}">
                  <a16:creationId xmlns:a16="http://schemas.microsoft.com/office/drawing/2014/main" xmlns="" id="{5E2A8CA7-2A83-3646-A85A-9E67607F91D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741607" y="1928192"/>
              <a:ext cx="571500" cy="571500"/>
            </a:xfrm>
            <a:prstGeom prst="rect">
              <a:avLst/>
            </a:prstGeom>
          </p:spPr>
        </p:pic>
        <p:sp>
          <p:nvSpPr>
            <p:cNvPr id="51" name="TextBox 50">
              <a:extLst>
                <a:ext uri="{FF2B5EF4-FFF2-40B4-BE49-F238E27FC236}">
                  <a16:creationId xmlns:a16="http://schemas.microsoft.com/office/drawing/2014/main" xmlns="" id="{D9F86BE4-31C5-594A-B637-37125D78198D}"/>
                </a:ext>
              </a:extLst>
            </p:cNvPr>
            <p:cNvSpPr txBox="1"/>
            <p:nvPr/>
          </p:nvSpPr>
          <p:spPr>
            <a:xfrm>
              <a:off x="3490982" y="2557799"/>
              <a:ext cx="1072750" cy="430887"/>
            </a:xfrm>
            <a:prstGeom prst="rect">
              <a:avLst/>
            </a:prstGeom>
            <a:noFill/>
          </p:spPr>
          <p:txBody>
            <a:bodyPr wrap="square" rtlCol="0">
              <a:spAutoFit/>
            </a:bodyPr>
            <a:lstStyle/>
            <a:p>
              <a:pPr algn="ctr"/>
              <a:r>
                <a:rPr lang="en-US" sz="1100" dirty="0">
                  <a:solidFill>
                    <a:srgbClr val="232F3E"/>
                  </a:solidFill>
                </a:rPr>
                <a:t>Corporate data center</a:t>
              </a:r>
            </a:p>
          </p:txBody>
        </p:sp>
      </p:grpSp>
      <p:grpSp>
        <p:nvGrpSpPr>
          <p:cNvPr id="52" name="Group 51">
            <a:extLst>
              <a:ext uri="{FF2B5EF4-FFF2-40B4-BE49-F238E27FC236}">
                <a16:creationId xmlns:a16="http://schemas.microsoft.com/office/drawing/2014/main" xmlns="" id="{A21F3688-10F8-4745-88CD-3BE4BAF7E0D8}"/>
              </a:ext>
            </a:extLst>
          </p:cNvPr>
          <p:cNvGrpSpPr/>
          <p:nvPr/>
        </p:nvGrpSpPr>
        <p:grpSpPr>
          <a:xfrm>
            <a:off x="3444146" y="1775031"/>
            <a:ext cx="1072750" cy="891217"/>
            <a:chOff x="4495323" y="1928192"/>
            <a:chExt cx="1072750" cy="891217"/>
          </a:xfrm>
        </p:grpSpPr>
        <p:pic>
          <p:nvPicPr>
            <p:cNvPr id="53" name="Graphic 52">
              <a:extLst>
                <a:ext uri="{FF2B5EF4-FFF2-40B4-BE49-F238E27FC236}">
                  <a16:creationId xmlns:a16="http://schemas.microsoft.com/office/drawing/2014/main" xmlns="" id="{327E4564-5D68-2048-87D5-A093FFF0FF8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745948" y="1928192"/>
              <a:ext cx="571500" cy="571500"/>
            </a:xfrm>
            <a:prstGeom prst="rect">
              <a:avLst/>
            </a:prstGeom>
          </p:spPr>
        </p:pic>
        <p:sp>
          <p:nvSpPr>
            <p:cNvPr id="54" name="TextBox 53">
              <a:extLst>
                <a:ext uri="{FF2B5EF4-FFF2-40B4-BE49-F238E27FC236}">
                  <a16:creationId xmlns:a16="http://schemas.microsoft.com/office/drawing/2014/main" xmlns="" id="{FCC14107-112C-414E-80A8-D0E4D1D618B1}"/>
                </a:ext>
              </a:extLst>
            </p:cNvPr>
            <p:cNvSpPr txBox="1"/>
            <p:nvPr/>
          </p:nvSpPr>
          <p:spPr>
            <a:xfrm>
              <a:off x="4495323" y="2557799"/>
              <a:ext cx="1072750" cy="261610"/>
            </a:xfrm>
            <a:prstGeom prst="rect">
              <a:avLst/>
            </a:prstGeom>
            <a:noFill/>
          </p:spPr>
          <p:txBody>
            <a:bodyPr wrap="square" rtlCol="0">
              <a:spAutoFit/>
            </a:bodyPr>
            <a:lstStyle/>
            <a:p>
              <a:pPr algn="ctr"/>
              <a:r>
                <a:rPr lang="en-US" sz="1100" dirty="0">
                  <a:solidFill>
                    <a:srgbClr val="232F3E"/>
                  </a:solidFill>
                </a:rPr>
                <a:t>Disk</a:t>
              </a:r>
            </a:p>
          </p:txBody>
        </p:sp>
      </p:grpSp>
      <p:grpSp>
        <p:nvGrpSpPr>
          <p:cNvPr id="55" name="Group 54">
            <a:extLst>
              <a:ext uri="{FF2B5EF4-FFF2-40B4-BE49-F238E27FC236}">
                <a16:creationId xmlns:a16="http://schemas.microsoft.com/office/drawing/2014/main" xmlns="" id="{BD99B539-08BC-D741-AAE7-96A651358F1D}"/>
              </a:ext>
            </a:extLst>
          </p:cNvPr>
          <p:cNvGrpSpPr/>
          <p:nvPr/>
        </p:nvGrpSpPr>
        <p:grpSpPr>
          <a:xfrm>
            <a:off x="4427878" y="1775031"/>
            <a:ext cx="1072750" cy="891217"/>
            <a:chOff x="5424713" y="1928192"/>
            <a:chExt cx="1072750" cy="891217"/>
          </a:xfrm>
        </p:grpSpPr>
        <p:pic>
          <p:nvPicPr>
            <p:cNvPr id="56" name="Graphic 55">
              <a:extLst>
                <a:ext uri="{FF2B5EF4-FFF2-40B4-BE49-F238E27FC236}">
                  <a16:creationId xmlns:a16="http://schemas.microsoft.com/office/drawing/2014/main" xmlns="" id="{C1C49AFB-17D8-A04B-BFA2-4D9635F56312}"/>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675338" y="1928192"/>
              <a:ext cx="571500" cy="571500"/>
            </a:xfrm>
            <a:prstGeom prst="rect">
              <a:avLst/>
            </a:prstGeom>
          </p:spPr>
        </p:pic>
        <p:sp>
          <p:nvSpPr>
            <p:cNvPr id="57" name="TextBox 56">
              <a:extLst>
                <a:ext uri="{FF2B5EF4-FFF2-40B4-BE49-F238E27FC236}">
                  <a16:creationId xmlns:a16="http://schemas.microsoft.com/office/drawing/2014/main" xmlns="" id="{D3084B4E-0769-064E-8A2B-11D13AC02DCF}"/>
                </a:ext>
              </a:extLst>
            </p:cNvPr>
            <p:cNvSpPr txBox="1"/>
            <p:nvPr/>
          </p:nvSpPr>
          <p:spPr>
            <a:xfrm>
              <a:off x="5424713" y="2557799"/>
              <a:ext cx="1072750" cy="261610"/>
            </a:xfrm>
            <a:prstGeom prst="rect">
              <a:avLst/>
            </a:prstGeom>
            <a:noFill/>
          </p:spPr>
          <p:txBody>
            <a:bodyPr wrap="square" rtlCol="0">
              <a:spAutoFit/>
            </a:bodyPr>
            <a:lstStyle/>
            <a:p>
              <a:pPr algn="ctr"/>
              <a:r>
                <a:rPr lang="en-US" sz="1100" dirty="0">
                  <a:solidFill>
                    <a:srgbClr val="232F3E"/>
                  </a:solidFill>
                </a:rPr>
                <a:t>Forums</a:t>
              </a:r>
            </a:p>
          </p:txBody>
        </p:sp>
      </p:grpSp>
      <p:grpSp>
        <p:nvGrpSpPr>
          <p:cNvPr id="58" name="Group 57">
            <a:extLst>
              <a:ext uri="{FF2B5EF4-FFF2-40B4-BE49-F238E27FC236}">
                <a16:creationId xmlns:a16="http://schemas.microsoft.com/office/drawing/2014/main" xmlns="" id="{DE824135-E738-FA4B-BAA4-FB363B0ECE3B}"/>
              </a:ext>
            </a:extLst>
          </p:cNvPr>
          <p:cNvGrpSpPr/>
          <p:nvPr/>
        </p:nvGrpSpPr>
        <p:grpSpPr>
          <a:xfrm>
            <a:off x="5411610" y="1775031"/>
            <a:ext cx="1072750" cy="1060494"/>
            <a:chOff x="6518995" y="1928192"/>
            <a:chExt cx="1072750" cy="1060494"/>
          </a:xfrm>
        </p:grpSpPr>
        <p:pic>
          <p:nvPicPr>
            <p:cNvPr id="59" name="Graphic 58">
              <a:extLst>
                <a:ext uri="{FF2B5EF4-FFF2-40B4-BE49-F238E27FC236}">
                  <a16:creationId xmlns:a16="http://schemas.microsoft.com/office/drawing/2014/main" xmlns="" id="{A151FA2E-C15C-5D47-8635-132B72CD14C7}"/>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769620" y="1928192"/>
              <a:ext cx="571500" cy="571500"/>
            </a:xfrm>
            <a:prstGeom prst="rect">
              <a:avLst/>
            </a:prstGeom>
          </p:spPr>
        </p:pic>
        <p:sp>
          <p:nvSpPr>
            <p:cNvPr id="60" name="TextBox 59">
              <a:extLst>
                <a:ext uri="{FF2B5EF4-FFF2-40B4-BE49-F238E27FC236}">
                  <a16:creationId xmlns:a16="http://schemas.microsoft.com/office/drawing/2014/main" xmlns="" id="{57634622-9D8F-7948-97D8-50716411A4F0}"/>
                </a:ext>
              </a:extLst>
            </p:cNvPr>
            <p:cNvSpPr txBox="1"/>
            <p:nvPr/>
          </p:nvSpPr>
          <p:spPr>
            <a:xfrm>
              <a:off x="6518995" y="2557799"/>
              <a:ext cx="1072750" cy="430887"/>
            </a:xfrm>
            <a:prstGeom prst="rect">
              <a:avLst/>
            </a:prstGeom>
            <a:noFill/>
          </p:spPr>
          <p:txBody>
            <a:bodyPr wrap="square" rtlCol="0">
              <a:spAutoFit/>
            </a:bodyPr>
            <a:lstStyle/>
            <a:p>
              <a:pPr algn="ctr"/>
              <a:r>
                <a:rPr lang="en-US" sz="1100" dirty="0">
                  <a:solidFill>
                    <a:srgbClr val="232F3E"/>
                  </a:solidFill>
                </a:rPr>
                <a:t>Generic database</a:t>
              </a:r>
            </a:p>
          </p:txBody>
        </p:sp>
      </p:grpSp>
      <p:grpSp>
        <p:nvGrpSpPr>
          <p:cNvPr id="61" name="Group 60">
            <a:extLst>
              <a:ext uri="{FF2B5EF4-FFF2-40B4-BE49-F238E27FC236}">
                <a16:creationId xmlns:a16="http://schemas.microsoft.com/office/drawing/2014/main" xmlns="" id="{597C0834-2861-DE48-8A7A-F47D3495B9B7}"/>
              </a:ext>
            </a:extLst>
          </p:cNvPr>
          <p:cNvGrpSpPr/>
          <p:nvPr/>
        </p:nvGrpSpPr>
        <p:grpSpPr>
          <a:xfrm>
            <a:off x="6395342" y="1775031"/>
            <a:ext cx="1072750" cy="891217"/>
            <a:chOff x="7523336" y="1928192"/>
            <a:chExt cx="1072750" cy="891217"/>
          </a:xfrm>
        </p:grpSpPr>
        <p:pic>
          <p:nvPicPr>
            <p:cNvPr id="62" name="Graphic 61">
              <a:extLst>
                <a:ext uri="{FF2B5EF4-FFF2-40B4-BE49-F238E27FC236}">
                  <a16:creationId xmlns:a16="http://schemas.microsoft.com/office/drawing/2014/main" xmlns="" id="{0E7831D6-3903-7443-9253-BEDAA1F097F2}"/>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773961" y="1928192"/>
              <a:ext cx="571500" cy="571500"/>
            </a:xfrm>
            <a:prstGeom prst="rect">
              <a:avLst/>
            </a:prstGeom>
          </p:spPr>
        </p:pic>
        <p:sp>
          <p:nvSpPr>
            <p:cNvPr id="63" name="TextBox 62">
              <a:extLst>
                <a:ext uri="{FF2B5EF4-FFF2-40B4-BE49-F238E27FC236}">
                  <a16:creationId xmlns:a16="http://schemas.microsoft.com/office/drawing/2014/main" xmlns="" id="{7C326EEF-4D8B-DE43-AC4C-B5E4EC1097B4}"/>
                </a:ext>
              </a:extLst>
            </p:cNvPr>
            <p:cNvSpPr txBox="1"/>
            <p:nvPr/>
          </p:nvSpPr>
          <p:spPr>
            <a:xfrm>
              <a:off x="7523336" y="2557799"/>
              <a:ext cx="1072750" cy="261610"/>
            </a:xfrm>
            <a:prstGeom prst="rect">
              <a:avLst/>
            </a:prstGeom>
            <a:noFill/>
          </p:spPr>
          <p:txBody>
            <a:bodyPr wrap="square" rtlCol="0">
              <a:spAutoFit/>
            </a:bodyPr>
            <a:lstStyle/>
            <a:p>
              <a:pPr algn="ctr"/>
              <a:r>
                <a:rPr lang="en-US" sz="1100" dirty="0">
                  <a:solidFill>
                    <a:srgbClr val="232F3E"/>
                  </a:solidFill>
                </a:rPr>
                <a:t>Internet</a:t>
              </a:r>
            </a:p>
          </p:txBody>
        </p:sp>
      </p:grpSp>
      <p:grpSp>
        <p:nvGrpSpPr>
          <p:cNvPr id="64" name="Group 63">
            <a:extLst>
              <a:ext uri="{FF2B5EF4-FFF2-40B4-BE49-F238E27FC236}">
                <a16:creationId xmlns:a16="http://schemas.microsoft.com/office/drawing/2014/main" xmlns="" id="{79655E68-70E3-BD43-8E2E-84BBC58C3C4E}"/>
              </a:ext>
            </a:extLst>
          </p:cNvPr>
          <p:cNvGrpSpPr/>
          <p:nvPr/>
        </p:nvGrpSpPr>
        <p:grpSpPr>
          <a:xfrm>
            <a:off x="7379074" y="1775031"/>
            <a:ext cx="1072750" cy="891217"/>
            <a:chOff x="8452726" y="1928192"/>
            <a:chExt cx="1072750" cy="891217"/>
          </a:xfrm>
        </p:grpSpPr>
        <p:pic>
          <p:nvPicPr>
            <p:cNvPr id="65" name="Graphic 64">
              <a:extLst>
                <a:ext uri="{FF2B5EF4-FFF2-40B4-BE49-F238E27FC236}">
                  <a16:creationId xmlns:a16="http://schemas.microsoft.com/office/drawing/2014/main" xmlns="" id="{AD09DA0D-1647-9D4B-86E1-70BD32DBC936}"/>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703351" y="1928192"/>
              <a:ext cx="571500" cy="571500"/>
            </a:xfrm>
            <a:prstGeom prst="rect">
              <a:avLst/>
            </a:prstGeom>
          </p:spPr>
        </p:pic>
        <p:sp>
          <p:nvSpPr>
            <p:cNvPr id="66" name="TextBox 65">
              <a:extLst>
                <a:ext uri="{FF2B5EF4-FFF2-40B4-BE49-F238E27FC236}">
                  <a16:creationId xmlns:a16="http://schemas.microsoft.com/office/drawing/2014/main" xmlns="" id="{A9634B35-9161-974E-8D5F-03EE887BDA79}"/>
                </a:ext>
              </a:extLst>
            </p:cNvPr>
            <p:cNvSpPr txBox="1"/>
            <p:nvPr/>
          </p:nvSpPr>
          <p:spPr>
            <a:xfrm>
              <a:off x="8452726" y="2557799"/>
              <a:ext cx="1072750" cy="261610"/>
            </a:xfrm>
            <a:prstGeom prst="rect">
              <a:avLst/>
            </a:prstGeom>
            <a:noFill/>
          </p:spPr>
          <p:txBody>
            <a:bodyPr wrap="square" rtlCol="0">
              <a:spAutoFit/>
            </a:bodyPr>
            <a:lstStyle/>
            <a:p>
              <a:pPr algn="ctr"/>
              <a:r>
                <a:rPr lang="en-US" sz="1100" dirty="0">
                  <a:solidFill>
                    <a:srgbClr val="232F3E"/>
                  </a:solidFill>
                </a:rPr>
                <a:t>Internet alt1</a:t>
              </a:r>
            </a:p>
          </p:txBody>
        </p:sp>
      </p:grpSp>
      <p:grpSp>
        <p:nvGrpSpPr>
          <p:cNvPr id="67" name="Group 66">
            <a:extLst>
              <a:ext uri="{FF2B5EF4-FFF2-40B4-BE49-F238E27FC236}">
                <a16:creationId xmlns:a16="http://schemas.microsoft.com/office/drawing/2014/main" xmlns="" id="{CAD7CA92-7AEF-9946-B10F-D31F68CFB005}"/>
              </a:ext>
            </a:extLst>
          </p:cNvPr>
          <p:cNvGrpSpPr/>
          <p:nvPr/>
        </p:nvGrpSpPr>
        <p:grpSpPr>
          <a:xfrm>
            <a:off x="8362806" y="1775031"/>
            <a:ext cx="1072750" cy="891217"/>
            <a:chOff x="9502037" y="1928192"/>
            <a:chExt cx="1072750" cy="891217"/>
          </a:xfrm>
        </p:grpSpPr>
        <p:pic>
          <p:nvPicPr>
            <p:cNvPr id="68" name="Graphic 67">
              <a:extLst>
                <a:ext uri="{FF2B5EF4-FFF2-40B4-BE49-F238E27FC236}">
                  <a16:creationId xmlns:a16="http://schemas.microsoft.com/office/drawing/2014/main" xmlns="" id="{DC34A063-84D1-4042-8163-1BC1CA498173}"/>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752662" y="1928192"/>
              <a:ext cx="571500" cy="571500"/>
            </a:xfrm>
            <a:prstGeom prst="rect">
              <a:avLst/>
            </a:prstGeom>
          </p:spPr>
        </p:pic>
        <p:sp>
          <p:nvSpPr>
            <p:cNvPr id="69" name="TextBox 68">
              <a:extLst>
                <a:ext uri="{FF2B5EF4-FFF2-40B4-BE49-F238E27FC236}">
                  <a16:creationId xmlns:a16="http://schemas.microsoft.com/office/drawing/2014/main" xmlns="" id="{D9F31230-C884-FD42-A12A-3E8BF63DD974}"/>
                </a:ext>
              </a:extLst>
            </p:cNvPr>
            <p:cNvSpPr txBox="1"/>
            <p:nvPr/>
          </p:nvSpPr>
          <p:spPr>
            <a:xfrm>
              <a:off x="9502037" y="2557799"/>
              <a:ext cx="1072750" cy="261610"/>
            </a:xfrm>
            <a:prstGeom prst="rect">
              <a:avLst/>
            </a:prstGeom>
            <a:noFill/>
          </p:spPr>
          <p:txBody>
            <a:bodyPr wrap="square" rtlCol="0">
              <a:spAutoFit/>
            </a:bodyPr>
            <a:lstStyle/>
            <a:p>
              <a:pPr algn="ctr"/>
              <a:r>
                <a:rPr lang="en-US" sz="1100" dirty="0">
                  <a:solidFill>
                    <a:srgbClr val="232F3E"/>
                  </a:solidFill>
                </a:rPr>
                <a:t>Internet alt2</a:t>
              </a:r>
            </a:p>
          </p:txBody>
        </p:sp>
      </p:grpSp>
      <p:grpSp>
        <p:nvGrpSpPr>
          <p:cNvPr id="70" name="Group 69">
            <a:extLst>
              <a:ext uri="{FF2B5EF4-FFF2-40B4-BE49-F238E27FC236}">
                <a16:creationId xmlns:a16="http://schemas.microsoft.com/office/drawing/2014/main" xmlns="" id="{2B8A640A-8A6B-4441-9A91-F8A63A98C790}"/>
              </a:ext>
            </a:extLst>
          </p:cNvPr>
          <p:cNvGrpSpPr/>
          <p:nvPr/>
        </p:nvGrpSpPr>
        <p:grpSpPr>
          <a:xfrm>
            <a:off x="9346530" y="1775031"/>
            <a:ext cx="1072750" cy="859842"/>
            <a:chOff x="537920" y="3353653"/>
            <a:chExt cx="1072750" cy="859842"/>
          </a:xfrm>
        </p:grpSpPr>
        <p:pic>
          <p:nvPicPr>
            <p:cNvPr id="71" name="Graphic 70">
              <a:extLst>
                <a:ext uri="{FF2B5EF4-FFF2-40B4-BE49-F238E27FC236}">
                  <a16:creationId xmlns:a16="http://schemas.microsoft.com/office/drawing/2014/main" xmlns="" id="{63694A3E-3934-524F-8102-217DF11605A8}"/>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88545" y="3353653"/>
              <a:ext cx="571500" cy="571500"/>
            </a:xfrm>
            <a:prstGeom prst="rect">
              <a:avLst/>
            </a:prstGeom>
          </p:spPr>
        </p:pic>
        <p:sp>
          <p:nvSpPr>
            <p:cNvPr id="72" name="TextBox 71">
              <a:extLst>
                <a:ext uri="{FF2B5EF4-FFF2-40B4-BE49-F238E27FC236}">
                  <a16:creationId xmlns:a16="http://schemas.microsoft.com/office/drawing/2014/main" xmlns="" id="{15BB269E-595D-C045-B615-D5DC5B8245D3}"/>
                </a:ext>
              </a:extLst>
            </p:cNvPr>
            <p:cNvSpPr txBox="1"/>
            <p:nvPr/>
          </p:nvSpPr>
          <p:spPr>
            <a:xfrm>
              <a:off x="537920" y="3951885"/>
              <a:ext cx="1072750" cy="261610"/>
            </a:xfrm>
            <a:prstGeom prst="rect">
              <a:avLst/>
            </a:prstGeom>
            <a:noFill/>
          </p:spPr>
          <p:txBody>
            <a:bodyPr wrap="square" rtlCol="0">
              <a:spAutoFit/>
            </a:bodyPr>
            <a:lstStyle/>
            <a:p>
              <a:pPr algn="ctr"/>
              <a:r>
                <a:rPr lang="en-US" sz="1100" dirty="0">
                  <a:solidFill>
                    <a:srgbClr val="232F3E"/>
                  </a:solidFill>
                </a:rPr>
                <a:t>Mobile client</a:t>
              </a:r>
            </a:p>
          </p:txBody>
        </p:sp>
      </p:grpSp>
      <p:grpSp>
        <p:nvGrpSpPr>
          <p:cNvPr id="73" name="Group 72">
            <a:extLst>
              <a:ext uri="{FF2B5EF4-FFF2-40B4-BE49-F238E27FC236}">
                <a16:creationId xmlns:a16="http://schemas.microsoft.com/office/drawing/2014/main" xmlns="" id="{9796D7FD-AD5D-C248-8480-3D84A9DEEB45}"/>
              </a:ext>
            </a:extLst>
          </p:cNvPr>
          <p:cNvGrpSpPr/>
          <p:nvPr/>
        </p:nvGrpSpPr>
        <p:grpSpPr>
          <a:xfrm>
            <a:off x="492950" y="3214604"/>
            <a:ext cx="1072750" cy="859842"/>
            <a:chOff x="1542261" y="3353653"/>
            <a:chExt cx="1072750" cy="859842"/>
          </a:xfrm>
        </p:grpSpPr>
        <p:pic>
          <p:nvPicPr>
            <p:cNvPr id="74" name="Graphic 73">
              <a:extLst>
                <a:ext uri="{FF2B5EF4-FFF2-40B4-BE49-F238E27FC236}">
                  <a16:creationId xmlns:a16="http://schemas.microsoft.com/office/drawing/2014/main" xmlns="" id="{09A95F33-027D-7D42-9CD6-7AD1E97FE6EB}"/>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1792886" y="3353653"/>
              <a:ext cx="571500" cy="571500"/>
            </a:xfrm>
            <a:prstGeom prst="rect">
              <a:avLst/>
            </a:prstGeom>
          </p:spPr>
        </p:pic>
        <p:sp>
          <p:nvSpPr>
            <p:cNvPr id="75" name="TextBox 74">
              <a:extLst>
                <a:ext uri="{FF2B5EF4-FFF2-40B4-BE49-F238E27FC236}">
                  <a16:creationId xmlns:a16="http://schemas.microsoft.com/office/drawing/2014/main" xmlns="" id="{C4070FEB-59FC-4C47-8D7A-514E2C1936A3}"/>
                </a:ext>
              </a:extLst>
            </p:cNvPr>
            <p:cNvSpPr txBox="1"/>
            <p:nvPr/>
          </p:nvSpPr>
          <p:spPr>
            <a:xfrm>
              <a:off x="1542261" y="3951885"/>
              <a:ext cx="1072750" cy="261610"/>
            </a:xfrm>
            <a:prstGeom prst="rect">
              <a:avLst/>
            </a:prstGeom>
            <a:noFill/>
          </p:spPr>
          <p:txBody>
            <a:bodyPr wrap="square" rtlCol="0">
              <a:spAutoFit/>
            </a:bodyPr>
            <a:lstStyle/>
            <a:p>
              <a:pPr algn="ctr"/>
              <a:r>
                <a:rPr lang="en-US" sz="1100" dirty="0">
                  <a:solidFill>
                    <a:srgbClr val="232F3E"/>
                  </a:solidFill>
                </a:rPr>
                <a:t>Multimedia</a:t>
              </a:r>
            </a:p>
          </p:txBody>
        </p:sp>
      </p:grpSp>
      <p:grpSp>
        <p:nvGrpSpPr>
          <p:cNvPr id="76" name="Group 75">
            <a:extLst>
              <a:ext uri="{FF2B5EF4-FFF2-40B4-BE49-F238E27FC236}">
                <a16:creationId xmlns:a16="http://schemas.microsoft.com/office/drawing/2014/main" xmlns="" id="{8B1215B0-8922-E142-A319-CAA10B0AA112}"/>
              </a:ext>
            </a:extLst>
          </p:cNvPr>
          <p:cNvGrpSpPr/>
          <p:nvPr/>
        </p:nvGrpSpPr>
        <p:grpSpPr>
          <a:xfrm>
            <a:off x="1476682" y="3214604"/>
            <a:ext cx="1072750" cy="859842"/>
            <a:chOff x="2471651" y="3353653"/>
            <a:chExt cx="1072750" cy="859842"/>
          </a:xfrm>
        </p:grpSpPr>
        <p:pic>
          <p:nvPicPr>
            <p:cNvPr id="77" name="Graphic 76">
              <a:extLst>
                <a:ext uri="{FF2B5EF4-FFF2-40B4-BE49-F238E27FC236}">
                  <a16:creationId xmlns:a16="http://schemas.microsoft.com/office/drawing/2014/main" xmlns="" id="{06F5E56A-5BBA-CF44-BF54-588D8945013D}"/>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2722276" y="3353653"/>
              <a:ext cx="571500" cy="571500"/>
            </a:xfrm>
            <a:prstGeom prst="rect">
              <a:avLst/>
            </a:prstGeom>
          </p:spPr>
        </p:pic>
        <p:sp>
          <p:nvSpPr>
            <p:cNvPr id="78" name="TextBox 77">
              <a:extLst>
                <a:ext uri="{FF2B5EF4-FFF2-40B4-BE49-F238E27FC236}">
                  <a16:creationId xmlns:a16="http://schemas.microsoft.com/office/drawing/2014/main" xmlns="" id="{7EDD5220-885A-764B-9627-0D89D3316DD4}"/>
                </a:ext>
              </a:extLst>
            </p:cNvPr>
            <p:cNvSpPr txBox="1"/>
            <p:nvPr/>
          </p:nvSpPr>
          <p:spPr>
            <a:xfrm>
              <a:off x="2471651" y="3951885"/>
              <a:ext cx="1072750" cy="261610"/>
            </a:xfrm>
            <a:prstGeom prst="rect">
              <a:avLst/>
            </a:prstGeom>
            <a:noFill/>
          </p:spPr>
          <p:txBody>
            <a:bodyPr wrap="square" rtlCol="0">
              <a:spAutoFit/>
            </a:bodyPr>
            <a:lstStyle/>
            <a:p>
              <a:pPr algn="ctr"/>
              <a:r>
                <a:rPr lang="en-US" sz="1100" dirty="0">
                  <a:solidFill>
                    <a:srgbClr val="232F3E"/>
                  </a:solidFill>
                </a:rPr>
                <a:t>Office building</a:t>
              </a:r>
            </a:p>
          </p:txBody>
        </p:sp>
      </p:grpSp>
      <p:grpSp>
        <p:nvGrpSpPr>
          <p:cNvPr id="79" name="Group 78">
            <a:extLst>
              <a:ext uri="{FF2B5EF4-FFF2-40B4-BE49-F238E27FC236}">
                <a16:creationId xmlns:a16="http://schemas.microsoft.com/office/drawing/2014/main" xmlns="" id="{63F44D13-1950-1A43-81C7-32A590333335}"/>
              </a:ext>
            </a:extLst>
          </p:cNvPr>
          <p:cNvGrpSpPr/>
          <p:nvPr/>
        </p:nvGrpSpPr>
        <p:grpSpPr>
          <a:xfrm>
            <a:off x="2460414" y="3214604"/>
            <a:ext cx="1072750" cy="874832"/>
            <a:chOff x="3490982" y="3353653"/>
            <a:chExt cx="1072750" cy="874832"/>
          </a:xfrm>
        </p:grpSpPr>
        <p:pic>
          <p:nvPicPr>
            <p:cNvPr id="80" name="Graphic 79">
              <a:extLst>
                <a:ext uri="{FF2B5EF4-FFF2-40B4-BE49-F238E27FC236}">
                  <a16:creationId xmlns:a16="http://schemas.microsoft.com/office/drawing/2014/main" xmlns="" id="{98517E9D-4061-CC4B-B9D1-C495C60961B6}"/>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3741607" y="3353653"/>
              <a:ext cx="571500" cy="571500"/>
            </a:xfrm>
            <a:prstGeom prst="rect">
              <a:avLst/>
            </a:prstGeom>
          </p:spPr>
        </p:pic>
        <p:sp>
          <p:nvSpPr>
            <p:cNvPr id="81" name="TextBox 80">
              <a:extLst>
                <a:ext uri="{FF2B5EF4-FFF2-40B4-BE49-F238E27FC236}">
                  <a16:creationId xmlns:a16="http://schemas.microsoft.com/office/drawing/2014/main" xmlns="" id="{CC08A93B-CDFF-8D4A-A66C-3DA1D5AF582A}"/>
                </a:ext>
              </a:extLst>
            </p:cNvPr>
            <p:cNvSpPr txBox="1"/>
            <p:nvPr/>
          </p:nvSpPr>
          <p:spPr>
            <a:xfrm>
              <a:off x="3490982" y="3966875"/>
              <a:ext cx="1072750" cy="261610"/>
            </a:xfrm>
            <a:prstGeom prst="rect">
              <a:avLst/>
            </a:prstGeom>
            <a:noFill/>
          </p:spPr>
          <p:txBody>
            <a:bodyPr wrap="square" rtlCol="0">
              <a:spAutoFit/>
            </a:bodyPr>
            <a:lstStyle/>
            <a:p>
              <a:pPr algn="ctr"/>
              <a:r>
                <a:rPr lang="en-US" sz="1100" dirty="0">
                  <a:solidFill>
                    <a:srgbClr val="232F3E"/>
                  </a:solidFill>
                </a:rPr>
                <a:t>SAML token</a:t>
              </a:r>
            </a:p>
          </p:txBody>
        </p:sp>
      </p:grpSp>
      <p:grpSp>
        <p:nvGrpSpPr>
          <p:cNvPr id="82" name="Group 81">
            <a:extLst>
              <a:ext uri="{FF2B5EF4-FFF2-40B4-BE49-F238E27FC236}">
                <a16:creationId xmlns:a16="http://schemas.microsoft.com/office/drawing/2014/main" xmlns="" id="{6BF5189D-3F84-734A-85B0-56A7E0ACFD6C}"/>
              </a:ext>
            </a:extLst>
          </p:cNvPr>
          <p:cNvGrpSpPr/>
          <p:nvPr/>
        </p:nvGrpSpPr>
        <p:grpSpPr>
          <a:xfrm>
            <a:off x="3444146" y="3214604"/>
            <a:ext cx="1072750" cy="874832"/>
            <a:chOff x="4495323" y="3353653"/>
            <a:chExt cx="1072750" cy="874832"/>
          </a:xfrm>
        </p:grpSpPr>
        <p:pic>
          <p:nvPicPr>
            <p:cNvPr id="83" name="Graphic 82">
              <a:extLst>
                <a:ext uri="{FF2B5EF4-FFF2-40B4-BE49-F238E27FC236}">
                  <a16:creationId xmlns:a16="http://schemas.microsoft.com/office/drawing/2014/main" xmlns="" id="{0F6D8E10-944A-E74C-BAE5-18F9795EB6A5}"/>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4745948" y="3353653"/>
              <a:ext cx="571500" cy="571500"/>
            </a:xfrm>
            <a:prstGeom prst="rect">
              <a:avLst/>
            </a:prstGeom>
          </p:spPr>
        </p:pic>
        <p:sp>
          <p:nvSpPr>
            <p:cNvPr id="84" name="TextBox 83">
              <a:extLst>
                <a:ext uri="{FF2B5EF4-FFF2-40B4-BE49-F238E27FC236}">
                  <a16:creationId xmlns:a16="http://schemas.microsoft.com/office/drawing/2014/main" xmlns="" id="{15B3FB09-B025-284A-8A86-85B85135B377}"/>
                </a:ext>
              </a:extLst>
            </p:cNvPr>
            <p:cNvSpPr txBox="1"/>
            <p:nvPr/>
          </p:nvSpPr>
          <p:spPr>
            <a:xfrm>
              <a:off x="4495323" y="3966875"/>
              <a:ext cx="1072750" cy="261610"/>
            </a:xfrm>
            <a:prstGeom prst="rect">
              <a:avLst/>
            </a:prstGeom>
            <a:noFill/>
          </p:spPr>
          <p:txBody>
            <a:bodyPr wrap="square" rtlCol="0">
              <a:spAutoFit/>
            </a:bodyPr>
            <a:lstStyle/>
            <a:p>
              <a:pPr algn="ctr"/>
              <a:r>
                <a:rPr lang="en-US" sz="1100" dirty="0">
                  <a:solidFill>
                    <a:srgbClr val="232F3E"/>
                  </a:solidFill>
                </a:rPr>
                <a:t>SSL padlock</a:t>
              </a:r>
            </a:p>
          </p:txBody>
        </p:sp>
      </p:grpSp>
      <p:grpSp>
        <p:nvGrpSpPr>
          <p:cNvPr id="85" name="Group 84">
            <a:extLst>
              <a:ext uri="{FF2B5EF4-FFF2-40B4-BE49-F238E27FC236}">
                <a16:creationId xmlns:a16="http://schemas.microsoft.com/office/drawing/2014/main" xmlns="" id="{5B16AD56-3A4A-CD4B-A73B-5A325FE957AA}"/>
              </a:ext>
            </a:extLst>
          </p:cNvPr>
          <p:cNvGrpSpPr/>
          <p:nvPr/>
        </p:nvGrpSpPr>
        <p:grpSpPr>
          <a:xfrm>
            <a:off x="4427878" y="3214604"/>
            <a:ext cx="1072750" cy="874832"/>
            <a:chOff x="5424713" y="3353653"/>
            <a:chExt cx="1072750" cy="874832"/>
          </a:xfrm>
        </p:grpSpPr>
        <p:pic>
          <p:nvPicPr>
            <p:cNvPr id="86" name="Graphic 85">
              <a:extLst>
                <a:ext uri="{FF2B5EF4-FFF2-40B4-BE49-F238E27FC236}">
                  <a16:creationId xmlns:a16="http://schemas.microsoft.com/office/drawing/2014/main" xmlns="" id="{926CF8C6-785E-3F4C-B9FA-6F2104B5EC57}"/>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5675338" y="3353653"/>
              <a:ext cx="571500" cy="571500"/>
            </a:xfrm>
            <a:prstGeom prst="rect">
              <a:avLst/>
            </a:prstGeom>
          </p:spPr>
        </p:pic>
        <p:sp>
          <p:nvSpPr>
            <p:cNvPr id="87" name="TextBox 86">
              <a:extLst>
                <a:ext uri="{FF2B5EF4-FFF2-40B4-BE49-F238E27FC236}">
                  <a16:creationId xmlns:a16="http://schemas.microsoft.com/office/drawing/2014/main" xmlns="" id="{B6EE4A95-AE16-FB4C-927E-8D084835305C}"/>
                </a:ext>
              </a:extLst>
            </p:cNvPr>
            <p:cNvSpPr txBox="1"/>
            <p:nvPr/>
          </p:nvSpPr>
          <p:spPr>
            <a:xfrm>
              <a:off x="5424713" y="3966875"/>
              <a:ext cx="1072750" cy="261610"/>
            </a:xfrm>
            <a:prstGeom prst="rect">
              <a:avLst/>
            </a:prstGeom>
            <a:noFill/>
          </p:spPr>
          <p:txBody>
            <a:bodyPr wrap="square" rtlCol="0">
              <a:spAutoFit/>
            </a:bodyPr>
            <a:lstStyle/>
            <a:p>
              <a:pPr algn="ctr"/>
              <a:r>
                <a:rPr lang="en-US" sz="1100" dirty="0">
                  <a:solidFill>
                    <a:srgbClr val="232F3E"/>
                  </a:solidFill>
                </a:rPr>
                <a:t>Tape storage</a:t>
              </a:r>
            </a:p>
          </p:txBody>
        </p:sp>
      </p:grpSp>
      <p:grpSp>
        <p:nvGrpSpPr>
          <p:cNvPr id="88" name="Group 87">
            <a:extLst>
              <a:ext uri="{FF2B5EF4-FFF2-40B4-BE49-F238E27FC236}">
                <a16:creationId xmlns:a16="http://schemas.microsoft.com/office/drawing/2014/main" xmlns="" id="{E16F16FC-1457-DF42-9153-8531DD104486}"/>
              </a:ext>
            </a:extLst>
          </p:cNvPr>
          <p:cNvGrpSpPr/>
          <p:nvPr/>
        </p:nvGrpSpPr>
        <p:grpSpPr>
          <a:xfrm>
            <a:off x="5411610" y="3214604"/>
            <a:ext cx="1072750" cy="1044109"/>
            <a:chOff x="6518995" y="3353653"/>
            <a:chExt cx="1072750" cy="1044109"/>
          </a:xfrm>
        </p:grpSpPr>
        <p:pic>
          <p:nvPicPr>
            <p:cNvPr id="89" name="Graphic 88">
              <a:extLst>
                <a:ext uri="{FF2B5EF4-FFF2-40B4-BE49-F238E27FC236}">
                  <a16:creationId xmlns:a16="http://schemas.microsoft.com/office/drawing/2014/main" xmlns="" id="{56CF2ABA-0964-C744-8500-B969D0A12207}"/>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6769620" y="3353653"/>
              <a:ext cx="571500" cy="571500"/>
            </a:xfrm>
            <a:prstGeom prst="rect">
              <a:avLst/>
            </a:prstGeom>
          </p:spPr>
        </p:pic>
        <p:sp>
          <p:nvSpPr>
            <p:cNvPr id="90" name="TextBox 89">
              <a:extLst>
                <a:ext uri="{FF2B5EF4-FFF2-40B4-BE49-F238E27FC236}">
                  <a16:creationId xmlns:a16="http://schemas.microsoft.com/office/drawing/2014/main" xmlns="" id="{1AD8887C-1FD1-0B4D-998D-25C4B9D48539}"/>
                </a:ext>
              </a:extLst>
            </p:cNvPr>
            <p:cNvSpPr txBox="1"/>
            <p:nvPr/>
          </p:nvSpPr>
          <p:spPr>
            <a:xfrm>
              <a:off x="6518995" y="3966875"/>
              <a:ext cx="1072750" cy="430887"/>
            </a:xfrm>
            <a:prstGeom prst="rect">
              <a:avLst/>
            </a:prstGeom>
            <a:noFill/>
          </p:spPr>
          <p:txBody>
            <a:bodyPr wrap="square" rtlCol="0">
              <a:spAutoFit/>
            </a:bodyPr>
            <a:lstStyle/>
            <a:p>
              <a:pPr algn="ctr"/>
              <a:r>
                <a:rPr lang="en-US" sz="1100" dirty="0">
                  <a:solidFill>
                    <a:srgbClr val="232F3E"/>
                  </a:solidFill>
                </a:rPr>
                <a:t>Traditional server</a:t>
              </a:r>
            </a:p>
          </p:txBody>
        </p:sp>
      </p:grpSp>
      <p:grpSp>
        <p:nvGrpSpPr>
          <p:cNvPr id="91" name="Group 90">
            <a:extLst>
              <a:ext uri="{FF2B5EF4-FFF2-40B4-BE49-F238E27FC236}">
                <a16:creationId xmlns:a16="http://schemas.microsoft.com/office/drawing/2014/main" xmlns="" id="{A6F81E05-1FDE-294E-A77F-269251ECEBC0}"/>
              </a:ext>
            </a:extLst>
          </p:cNvPr>
          <p:cNvGrpSpPr/>
          <p:nvPr/>
        </p:nvGrpSpPr>
        <p:grpSpPr>
          <a:xfrm>
            <a:off x="6395342" y="3214604"/>
            <a:ext cx="1072750" cy="874832"/>
            <a:chOff x="7523336" y="3353653"/>
            <a:chExt cx="1072750" cy="874832"/>
          </a:xfrm>
        </p:grpSpPr>
        <p:pic>
          <p:nvPicPr>
            <p:cNvPr id="92" name="Graphic 91">
              <a:extLst>
                <a:ext uri="{FF2B5EF4-FFF2-40B4-BE49-F238E27FC236}">
                  <a16:creationId xmlns:a16="http://schemas.microsoft.com/office/drawing/2014/main" xmlns="" id="{C9741D09-FB8F-9147-B7D3-C732A3C6D4EA}"/>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7773961" y="3353653"/>
              <a:ext cx="571500" cy="571500"/>
            </a:xfrm>
            <a:prstGeom prst="rect">
              <a:avLst/>
            </a:prstGeom>
          </p:spPr>
        </p:pic>
        <p:sp>
          <p:nvSpPr>
            <p:cNvPr id="93" name="TextBox 92">
              <a:extLst>
                <a:ext uri="{FF2B5EF4-FFF2-40B4-BE49-F238E27FC236}">
                  <a16:creationId xmlns:a16="http://schemas.microsoft.com/office/drawing/2014/main" xmlns="" id="{BD36A3D6-51C8-3E48-9EA7-741EC6375412}"/>
                </a:ext>
              </a:extLst>
            </p:cNvPr>
            <p:cNvSpPr txBox="1"/>
            <p:nvPr/>
          </p:nvSpPr>
          <p:spPr>
            <a:xfrm>
              <a:off x="7523336" y="3966875"/>
              <a:ext cx="1072750" cy="261610"/>
            </a:xfrm>
            <a:prstGeom prst="rect">
              <a:avLst/>
            </a:prstGeom>
            <a:noFill/>
          </p:spPr>
          <p:txBody>
            <a:bodyPr wrap="square" rtlCol="0">
              <a:spAutoFit/>
            </a:bodyPr>
            <a:lstStyle/>
            <a:p>
              <a:pPr algn="ctr"/>
              <a:r>
                <a:rPr lang="en-US" sz="1100" dirty="0">
                  <a:solidFill>
                    <a:srgbClr val="232F3E"/>
                  </a:solidFill>
                </a:rPr>
                <a:t>User</a:t>
              </a:r>
            </a:p>
          </p:txBody>
        </p:sp>
      </p:grpSp>
      <p:grpSp>
        <p:nvGrpSpPr>
          <p:cNvPr id="94" name="Group 93">
            <a:extLst>
              <a:ext uri="{FF2B5EF4-FFF2-40B4-BE49-F238E27FC236}">
                <a16:creationId xmlns:a16="http://schemas.microsoft.com/office/drawing/2014/main" xmlns="" id="{E62B6B6A-0491-F849-B92B-C2083297FE11}"/>
              </a:ext>
            </a:extLst>
          </p:cNvPr>
          <p:cNvGrpSpPr/>
          <p:nvPr/>
        </p:nvGrpSpPr>
        <p:grpSpPr>
          <a:xfrm>
            <a:off x="7379074" y="3214604"/>
            <a:ext cx="1072750" cy="874832"/>
            <a:chOff x="8452726" y="3353653"/>
            <a:chExt cx="1072750" cy="874832"/>
          </a:xfrm>
        </p:grpSpPr>
        <p:pic>
          <p:nvPicPr>
            <p:cNvPr id="95" name="Graphic 94">
              <a:extLst>
                <a:ext uri="{FF2B5EF4-FFF2-40B4-BE49-F238E27FC236}">
                  <a16:creationId xmlns:a16="http://schemas.microsoft.com/office/drawing/2014/main" xmlns="" id="{2C582349-FE38-2646-B72C-E150A2B345A9}"/>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8703351" y="3353653"/>
              <a:ext cx="571500" cy="571500"/>
            </a:xfrm>
            <a:prstGeom prst="rect">
              <a:avLst/>
            </a:prstGeom>
          </p:spPr>
        </p:pic>
        <p:sp>
          <p:nvSpPr>
            <p:cNvPr id="96" name="TextBox 95">
              <a:extLst>
                <a:ext uri="{FF2B5EF4-FFF2-40B4-BE49-F238E27FC236}">
                  <a16:creationId xmlns:a16="http://schemas.microsoft.com/office/drawing/2014/main" xmlns="" id="{A60A79C7-A39B-4045-AC77-1CFA9A07CA90}"/>
                </a:ext>
              </a:extLst>
            </p:cNvPr>
            <p:cNvSpPr txBox="1"/>
            <p:nvPr/>
          </p:nvSpPr>
          <p:spPr>
            <a:xfrm>
              <a:off x="8452726" y="3966875"/>
              <a:ext cx="1072750" cy="261610"/>
            </a:xfrm>
            <a:prstGeom prst="rect">
              <a:avLst/>
            </a:prstGeom>
            <a:noFill/>
          </p:spPr>
          <p:txBody>
            <a:bodyPr wrap="square" rtlCol="0">
              <a:spAutoFit/>
            </a:bodyPr>
            <a:lstStyle/>
            <a:p>
              <a:pPr algn="ctr"/>
              <a:r>
                <a:rPr lang="en-US" sz="1100" dirty="0">
                  <a:solidFill>
                    <a:srgbClr val="232F3E"/>
                  </a:solidFill>
                </a:rPr>
                <a:t>Users</a:t>
              </a:r>
            </a:p>
          </p:txBody>
        </p:sp>
      </p:grpSp>
      <p:grpSp>
        <p:nvGrpSpPr>
          <p:cNvPr id="97" name="Group 96">
            <a:extLst>
              <a:ext uri="{FF2B5EF4-FFF2-40B4-BE49-F238E27FC236}">
                <a16:creationId xmlns:a16="http://schemas.microsoft.com/office/drawing/2014/main" xmlns="" id="{4E196A12-BB60-7942-A52E-A62053F1D8B3}"/>
              </a:ext>
            </a:extLst>
          </p:cNvPr>
          <p:cNvGrpSpPr/>
          <p:nvPr/>
        </p:nvGrpSpPr>
        <p:grpSpPr>
          <a:xfrm>
            <a:off x="8362798" y="3214604"/>
            <a:ext cx="1072750" cy="1044109"/>
            <a:chOff x="9502037" y="3353653"/>
            <a:chExt cx="1072750" cy="1044109"/>
          </a:xfrm>
        </p:grpSpPr>
        <p:pic>
          <p:nvPicPr>
            <p:cNvPr id="98" name="Graphic 97">
              <a:extLst>
                <a:ext uri="{FF2B5EF4-FFF2-40B4-BE49-F238E27FC236}">
                  <a16:creationId xmlns:a16="http://schemas.microsoft.com/office/drawing/2014/main" xmlns="" id="{07610C9E-246E-FC4B-8275-F688D9DD9955}"/>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9752662" y="3353653"/>
              <a:ext cx="571500" cy="571500"/>
            </a:xfrm>
            <a:prstGeom prst="rect">
              <a:avLst/>
            </a:prstGeom>
          </p:spPr>
        </p:pic>
        <p:sp>
          <p:nvSpPr>
            <p:cNvPr id="99" name="TextBox 98">
              <a:extLst>
                <a:ext uri="{FF2B5EF4-FFF2-40B4-BE49-F238E27FC236}">
                  <a16:creationId xmlns:a16="http://schemas.microsoft.com/office/drawing/2014/main" xmlns="" id="{439B2130-F824-7B41-933F-199977D8B8E4}"/>
                </a:ext>
              </a:extLst>
            </p:cNvPr>
            <p:cNvSpPr txBox="1"/>
            <p:nvPr/>
          </p:nvSpPr>
          <p:spPr>
            <a:xfrm>
              <a:off x="9502037" y="3966875"/>
              <a:ext cx="1072750" cy="430887"/>
            </a:xfrm>
            <a:prstGeom prst="rect">
              <a:avLst/>
            </a:prstGeom>
            <a:noFill/>
          </p:spPr>
          <p:txBody>
            <a:bodyPr wrap="square" rtlCol="0">
              <a:spAutoFit/>
            </a:bodyPr>
            <a:lstStyle/>
            <a:p>
              <a:pPr algn="ctr"/>
              <a:r>
                <a:rPr lang="en-US" sz="1100" dirty="0">
                  <a:solidFill>
                    <a:srgbClr val="232F3E"/>
                  </a:solidFill>
                </a:rPr>
                <a:t>Virtual private cloud</a:t>
              </a:r>
            </a:p>
          </p:txBody>
        </p:sp>
      </p:grpSp>
      <p:pic>
        <p:nvPicPr>
          <p:cNvPr id="100" name="Graphic 99">
            <a:extLst>
              <a:ext uri="{FF2B5EF4-FFF2-40B4-BE49-F238E27FC236}">
                <a16:creationId xmlns:a16="http://schemas.microsoft.com/office/drawing/2014/main" xmlns="" id="{82AECF2F-6FFB-E443-9718-4E57697CDC88}"/>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6416177" y="4778405"/>
            <a:ext cx="1143000" cy="1143000"/>
          </a:xfrm>
          <a:prstGeom prst="rect">
            <a:avLst/>
          </a:prstGeom>
        </p:spPr>
      </p:pic>
      <p:pic>
        <p:nvPicPr>
          <p:cNvPr id="101" name="Graphic 100">
            <a:extLst>
              <a:ext uri="{FF2B5EF4-FFF2-40B4-BE49-F238E27FC236}">
                <a16:creationId xmlns:a16="http://schemas.microsoft.com/office/drawing/2014/main" xmlns="" id="{4D2B6BCC-41BD-2A42-B39A-A64E77744BB2}"/>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4882282" y="4778405"/>
            <a:ext cx="1143000" cy="1143000"/>
          </a:xfrm>
          <a:prstGeom prst="rect">
            <a:avLst/>
          </a:prstGeom>
        </p:spPr>
      </p:pic>
      <p:pic>
        <p:nvPicPr>
          <p:cNvPr id="102" name="Graphic 101">
            <a:extLst>
              <a:ext uri="{FF2B5EF4-FFF2-40B4-BE49-F238E27FC236}">
                <a16:creationId xmlns:a16="http://schemas.microsoft.com/office/drawing/2014/main" xmlns="" id="{74304D06-FBBE-D143-957F-15D1E80221F0}"/>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3348387" y="4778405"/>
            <a:ext cx="1143000" cy="1143000"/>
          </a:xfrm>
          <a:prstGeom prst="rect">
            <a:avLst/>
          </a:prstGeom>
        </p:spPr>
      </p:pic>
      <p:pic>
        <p:nvPicPr>
          <p:cNvPr id="103" name="Graphic 102">
            <a:extLst>
              <a:ext uri="{FF2B5EF4-FFF2-40B4-BE49-F238E27FC236}">
                <a16:creationId xmlns:a16="http://schemas.microsoft.com/office/drawing/2014/main" xmlns="" id="{505CA660-F1E0-5642-96BD-B7451D3E2862}"/>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1814492" y="4778405"/>
            <a:ext cx="1143000" cy="1143000"/>
          </a:xfrm>
          <a:prstGeom prst="rect">
            <a:avLst/>
          </a:prstGeom>
        </p:spPr>
      </p:pic>
      <p:pic>
        <p:nvPicPr>
          <p:cNvPr id="104" name="Graphic 103">
            <a:extLst>
              <a:ext uri="{FF2B5EF4-FFF2-40B4-BE49-F238E27FC236}">
                <a16:creationId xmlns:a16="http://schemas.microsoft.com/office/drawing/2014/main" xmlns="" id="{CDCA25AE-3B67-134A-A6B1-FD3A506FA481}"/>
              </a:ext>
            </a:extLst>
          </p:cNvPr>
          <p:cNvPicPr>
            <a:picLocks noChangeAspect="1"/>
          </p:cNvPicPr>
          <p:nvPr/>
        </p:nvPicPr>
        <p:blipFill>
          <a:blip r:embed="rId48">
            <a:extLst>
              <a:ext uri="{96DAC541-7B7A-43D3-8B79-37D633B846F1}">
                <asvg:svgBlip xmlns:asvg="http://schemas.microsoft.com/office/drawing/2016/SVG/main" xmlns="" r:embed="rId49"/>
              </a:ext>
            </a:extLst>
          </a:blip>
          <a:stretch>
            <a:fillRect/>
          </a:stretch>
        </p:blipFill>
        <p:spPr>
          <a:xfrm>
            <a:off x="280597" y="4778405"/>
            <a:ext cx="1143000" cy="1143000"/>
          </a:xfrm>
          <a:prstGeom prst="rect">
            <a:avLst/>
          </a:prstGeom>
        </p:spPr>
      </p:pic>
      <p:sp>
        <p:nvSpPr>
          <p:cNvPr id="105" name="TextBox 104">
            <a:extLst>
              <a:ext uri="{FF2B5EF4-FFF2-40B4-BE49-F238E27FC236}">
                <a16:creationId xmlns:a16="http://schemas.microsoft.com/office/drawing/2014/main" xmlns="" id="{B1E1C95C-DAC0-9045-BDC8-E6CBE2ED24AA}"/>
              </a:ext>
            </a:extLst>
          </p:cNvPr>
          <p:cNvSpPr txBox="1"/>
          <p:nvPr/>
        </p:nvSpPr>
        <p:spPr>
          <a:xfrm>
            <a:off x="280597" y="1188043"/>
            <a:ext cx="2570206" cy="338554"/>
          </a:xfrm>
          <a:prstGeom prst="rect">
            <a:avLst/>
          </a:prstGeom>
          <a:noFill/>
        </p:spPr>
        <p:txBody>
          <a:bodyPr wrap="square" rtlCol="0">
            <a:spAutoFit/>
          </a:bodyPr>
          <a:lstStyle/>
          <a:p>
            <a:r>
              <a:rPr lang="en-US" sz="1600" b="1" dirty="0"/>
              <a:t>General resources</a:t>
            </a:r>
          </a:p>
        </p:txBody>
      </p:sp>
      <p:sp>
        <p:nvSpPr>
          <p:cNvPr id="106" name="TextBox 105">
            <a:extLst>
              <a:ext uri="{FF2B5EF4-FFF2-40B4-BE49-F238E27FC236}">
                <a16:creationId xmlns:a16="http://schemas.microsoft.com/office/drawing/2014/main" xmlns="" id="{42FDC564-22DB-C14A-A127-CC2873071F44}"/>
              </a:ext>
            </a:extLst>
          </p:cNvPr>
          <p:cNvSpPr txBox="1"/>
          <p:nvPr/>
        </p:nvSpPr>
        <p:spPr>
          <a:xfrm>
            <a:off x="280597" y="4361549"/>
            <a:ext cx="2570206" cy="338554"/>
          </a:xfrm>
          <a:prstGeom prst="rect">
            <a:avLst/>
          </a:prstGeom>
          <a:noFill/>
        </p:spPr>
        <p:txBody>
          <a:bodyPr wrap="square" rtlCol="0">
            <a:spAutoFit/>
          </a:bodyPr>
          <a:lstStyle/>
          <a:p>
            <a:r>
              <a:rPr lang="en-US" sz="1600" b="1" dirty="0"/>
              <a:t>Illustrations</a:t>
            </a:r>
          </a:p>
        </p:txBody>
      </p:sp>
      <p:sp>
        <p:nvSpPr>
          <p:cNvPr id="107" name="TextBox 106">
            <a:extLst>
              <a:ext uri="{FF2B5EF4-FFF2-40B4-BE49-F238E27FC236}">
                <a16:creationId xmlns:a16="http://schemas.microsoft.com/office/drawing/2014/main" xmlns="" id="{0C2B137A-38BB-F447-A9C0-7C32B226E907}"/>
              </a:ext>
            </a:extLst>
          </p:cNvPr>
          <p:cNvSpPr txBox="1"/>
          <p:nvPr/>
        </p:nvSpPr>
        <p:spPr>
          <a:xfrm>
            <a:off x="315722" y="5823053"/>
            <a:ext cx="1072750" cy="261610"/>
          </a:xfrm>
          <a:prstGeom prst="rect">
            <a:avLst/>
          </a:prstGeom>
          <a:noFill/>
        </p:spPr>
        <p:txBody>
          <a:bodyPr wrap="square" rtlCol="0">
            <a:spAutoFit/>
          </a:bodyPr>
          <a:lstStyle/>
          <a:p>
            <a:pPr algn="ctr"/>
            <a:r>
              <a:rPr lang="en-US" sz="1100" dirty="0">
                <a:solidFill>
                  <a:srgbClr val="545B64"/>
                </a:solidFill>
              </a:rPr>
              <a:t>users</a:t>
            </a:r>
          </a:p>
        </p:txBody>
      </p:sp>
      <p:sp>
        <p:nvSpPr>
          <p:cNvPr id="108" name="TextBox 107">
            <a:extLst>
              <a:ext uri="{FF2B5EF4-FFF2-40B4-BE49-F238E27FC236}">
                <a16:creationId xmlns:a16="http://schemas.microsoft.com/office/drawing/2014/main" xmlns="" id="{25246FC7-09B3-F74B-933E-0D482EE35CE4}"/>
              </a:ext>
            </a:extLst>
          </p:cNvPr>
          <p:cNvSpPr txBox="1"/>
          <p:nvPr/>
        </p:nvSpPr>
        <p:spPr>
          <a:xfrm>
            <a:off x="1849617" y="5823053"/>
            <a:ext cx="1072750" cy="261610"/>
          </a:xfrm>
          <a:prstGeom prst="rect">
            <a:avLst/>
          </a:prstGeom>
          <a:noFill/>
        </p:spPr>
        <p:txBody>
          <a:bodyPr wrap="square" rtlCol="0">
            <a:spAutoFit/>
          </a:bodyPr>
          <a:lstStyle/>
          <a:p>
            <a:pPr algn="ctr"/>
            <a:r>
              <a:rPr lang="en-US" sz="1100" dirty="0">
                <a:solidFill>
                  <a:srgbClr val="545B64"/>
                </a:solidFill>
              </a:rPr>
              <a:t>notification</a:t>
            </a:r>
          </a:p>
        </p:txBody>
      </p:sp>
      <p:sp>
        <p:nvSpPr>
          <p:cNvPr id="109" name="TextBox 108">
            <a:extLst>
              <a:ext uri="{FF2B5EF4-FFF2-40B4-BE49-F238E27FC236}">
                <a16:creationId xmlns:a16="http://schemas.microsoft.com/office/drawing/2014/main" xmlns="" id="{1166C029-FF38-5E4A-A728-84ACD662F0EF}"/>
              </a:ext>
            </a:extLst>
          </p:cNvPr>
          <p:cNvSpPr txBox="1"/>
          <p:nvPr/>
        </p:nvSpPr>
        <p:spPr>
          <a:xfrm>
            <a:off x="3378278" y="5823053"/>
            <a:ext cx="1072750" cy="261610"/>
          </a:xfrm>
          <a:prstGeom prst="rect">
            <a:avLst/>
          </a:prstGeom>
          <a:noFill/>
        </p:spPr>
        <p:txBody>
          <a:bodyPr wrap="square" rtlCol="0">
            <a:spAutoFit/>
          </a:bodyPr>
          <a:lstStyle/>
          <a:p>
            <a:pPr algn="ctr"/>
            <a:r>
              <a:rPr lang="en-US" sz="1100" dirty="0">
                <a:solidFill>
                  <a:srgbClr val="545B64"/>
                </a:solidFill>
              </a:rPr>
              <a:t>devices</a:t>
            </a:r>
          </a:p>
        </p:txBody>
      </p:sp>
      <p:sp>
        <p:nvSpPr>
          <p:cNvPr id="110" name="TextBox 109">
            <a:extLst>
              <a:ext uri="{FF2B5EF4-FFF2-40B4-BE49-F238E27FC236}">
                <a16:creationId xmlns:a16="http://schemas.microsoft.com/office/drawing/2014/main" xmlns="" id="{3D6CE530-1A50-E447-B978-EFAFE1F8895B}"/>
              </a:ext>
            </a:extLst>
          </p:cNvPr>
          <p:cNvSpPr txBox="1"/>
          <p:nvPr/>
        </p:nvSpPr>
        <p:spPr>
          <a:xfrm>
            <a:off x="4906136" y="5823053"/>
            <a:ext cx="1072750" cy="261610"/>
          </a:xfrm>
          <a:prstGeom prst="rect">
            <a:avLst/>
          </a:prstGeom>
          <a:noFill/>
        </p:spPr>
        <p:txBody>
          <a:bodyPr wrap="square" rtlCol="0">
            <a:spAutoFit/>
          </a:bodyPr>
          <a:lstStyle/>
          <a:p>
            <a:pPr algn="ctr"/>
            <a:r>
              <a:rPr lang="en-US" sz="1100" dirty="0">
                <a:solidFill>
                  <a:srgbClr val="545B64"/>
                </a:solidFill>
              </a:rPr>
              <a:t>desktop</a:t>
            </a:r>
          </a:p>
        </p:txBody>
      </p:sp>
      <p:sp>
        <p:nvSpPr>
          <p:cNvPr id="111" name="TextBox 110">
            <a:extLst>
              <a:ext uri="{FF2B5EF4-FFF2-40B4-BE49-F238E27FC236}">
                <a16:creationId xmlns:a16="http://schemas.microsoft.com/office/drawing/2014/main" xmlns="" id="{88386D6A-FBCF-3E49-9BD2-0FD9ABAFD238}"/>
              </a:ext>
            </a:extLst>
          </p:cNvPr>
          <p:cNvSpPr txBox="1"/>
          <p:nvPr/>
        </p:nvSpPr>
        <p:spPr>
          <a:xfrm>
            <a:off x="6422419" y="5823053"/>
            <a:ext cx="1072750" cy="261610"/>
          </a:xfrm>
          <a:prstGeom prst="rect">
            <a:avLst/>
          </a:prstGeom>
          <a:noFill/>
        </p:spPr>
        <p:txBody>
          <a:bodyPr wrap="square" rtlCol="0">
            <a:spAutoFit/>
          </a:bodyPr>
          <a:lstStyle/>
          <a:p>
            <a:pPr algn="ctr"/>
            <a:r>
              <a:rPr lang="en-US" sz="1100" dirty="0">
                <a:solidFill>
                  <a:srgbClr val="545B64"/>
                </a:solidFill>
              </a:rPr>
              <a:t>office building</a:t>
            </a:r>
          </a:p>
        </p:txBody>
      </p:sp>
    </p:spTree>
    <p:extLst>
      <p:ext uri="{BB962C8B-B14F-4D97-AF65-F5344CB8AC3E}">
        <p14:creationId xmlns:p14="http://schemas.microsoft.com/office/powerpoint/2010/main" val="3600892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Product and resource icons</a:t>
            </a:r>
          </a:p>
        </p:txBody>
      </p:sp>
      <p:sp>
        <p:nvSpPr>
          <p:cNvPr id="5" name="Slide Number Placeholder 4">
            <a:extLst>
              <a:ext uri="{FF2B5EF4-FFF2-40B4-BE49-F238E27FC236}">
                <a16:creationId xmlns:a16="http://schemas.microsoft.com/office/drawing/2014/main" xmlns="" id="{4712F3E6-9326-B64D-BAFC-173F81C210D1}"/>
              </a:ext>
            </a:extLst>
          </p:cNvPr>
          <p:cNvSpPr>
            <a:spLocks noGrp="1"/>
          </p:cNvSpPr>
          <p:nvPr>
            <p:ph type="sldNum" sz="quarter" idx="4"/>
          </p:nvPr>
        </p:nvSpPr>
        <p:spPr/>
        <p:txBody>
          <a:bodyPr/>
          <a:lstStyle/>
          <a:p>
            <a:fld id="{0E0E0192-C642-4D4F-AE82-A0D0DC02E26B}" type="slidenum">
              <a:rPr lang="en-US" smtClean="0"/>
              <a:pPr/>
              <a:t>19</a:t>
            </a:fld>
            <a:endParaRPr lang="en-US" dirty="0"/>
          </a:p>
        </p:txBody>
      </p:sp>
      <p:sp>
        <p:nvSpPr>
          <p:cNvPr id="6" name="Content Placeholder 2">
            <a:extLst>
              <a:ext uri="{FF2B5EF4-FFF2-40B4-BE49-F238E27FC236}">
                <a16:creationId xmlns:a16="http://schemas.microsoft.com/office/drawing/2014/main" xmlns="" id="{52D94260-55A5-BD40-8CC3-784C3A172D53}"/>
              </a:ext>
            </a:extLst>
          </p:cNvPr>
          <p:cNvSpPr txBox="1">
            <a:spLocks/>
          </p:cNvSpPr>
          <p:nvPr/>
        </p:nvSpPr>
        <p:spPr>
          <a:xfrm>
            <a:off x="266700" y="1700010"/>
            <a:ext cx="11696700" cy="4322405"/>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232F3E"/>
                </a:solidFill>
                <a:hlinkClick r:id="rId2" action="ppaction://hlinksldjump"/>
              </a:rPr>
              <a:t>Analytics</a:t>
            </a:r>
            <a:endParaRPr lang="en-US" sz="2000" dirty="0">
              <a:solidFill>
                <a:srgbClr val="232F3E"/>
              </a:solidFill>
            </a:endParaRPr>
          </a:p>
          <a:p>
            <a:pPr marL="0" indent="0">
              <a:buNone/>
            </a:pPr>
            <a:r>
              <a:rPr lang="en-US" sz="2000" dirty="0">
                <a:solidFill>
                  <a:srgbClr val="232F3E"/>
                </a:solidFill>
                <a:hlinkClick r:id="rId3" action="ppaction://hlinksldjump"/>
              </a:rPr>
              <a:t>Application Integration</a:t>
            </a:r>
            <a:endParaRPr lang="en-US" sz="2000" dirty="0">
              <a:solidFill>
                <a:srgbClr val="232F3E"/>
              </a:solidFill>
            </a:endParaRPr>
          </a:p>
          <a:p>
            <a:pPr marL="0" indent="0">
              <a:buNone/>
            </a:pPr>
            <a:r>
              <a:rPr lang="en-US" sz="2000" dirty="0">
                <a:solidFill>
                  <a:srgbClr val="232F3E"/>
                </a:solidFill>
                <a:hlinkClick r:id="rId4" action="ppaction://hlinksldjump"/>
              </a:rPr>
              <a:t>AR &amp; VR</a:t>
            </a:r>
            <a:endParaRPr lang="en-US" sz="2000" dirty="0">
              <a:solidFill>
                <a:srgbClr val="232F3E"/>
              </a:solidFill>
            </a:endParaRPr>
          </a:p>
          <a:p>
            <a:pPr marL="0" indent="0">
              <a:buNone/>
            </a:pPr>
            <a:r>
              <a:rPr lang="en-US" sz="2000" dirty="0">
                <a:solidFill>
                  <a:srgbClr val="232F3E"/>
                </a:solidFill>
                <a:hlinkClick r:id="rId4" action="ppaction://hlinksldjump"/>
              </a:rPr>
              <a:t>AWS Cost Management</a:t>
            </a:r>
            <a:endParaRPr lang="en-US" sz="2000" dirty="0">
              <a:solidFill>
                <a:srgbClr val="232F3E"/>
              </a:solidFill>
            </a:endParaRPr>
          </a:p>
          <a:p>
            <a:pPr marL="0" indent="0">
              <a:buNone/>
            </a:pPr>
            <a:r>
              <a:rPr lang="en-US" sz="2000" dirty="0">
                <a:solidFill>
                  <a:srgbClr val="232F3E"/>
                </a:solidFill>
                <a:hlinkClick r:id="rId4" action="ppaction://hlinksldjump"/>
              </a:rPr>
              <a:t>Business Productivity</a:t>
            </a:r>
            <a:endParaRPr lang="en-US" sz="2000" dirty="0">
              <a:solidFill>
                <a:srgbClr val="232F3E"/>
              </a:solidFill>
            </a:endParaRPr>
          </a:p>
          <a:p>
            <a:pPr marL="0" indent="0">
              <a:buNone/>
            </a:pPr>
            <a:r>
              <a:rPr lang="en-US" sz="2000" dirty="0">
                <a:solidFill>
                  <a:srgbClr val="232F3E"/>
                </a:solidFill>
                <a:hlinkClick r:id="rId5" action="ppaction://hlinksldjump"/>
              </a:rPr>
              <a:t>Compute</a:t>
            </a:r>
            <a:endParaRPr lang="en-US" sz="2000" dirty="0">
              <a:solidFill>
                <a:srgbClr val="232F3E"/>
              </a:solidFill>
            </a:endParaRPr>
          </a:p>
          <a:p>
            <a:pPr marL="0" indent="0">
              <a:buNone/>
            </a:pPr>
            <a:r>
              <a:rPr lang="en-US" sz="2000" dirty="0">
                <a:solidFill>
                  <a:srgbClr val="232F3E"/>
                </a:solidFill>
                <a:hlinkClick r:id="rId6" action="ppaction://hlinksldjump"/>
              </a:rPr>
              <a:t>Customer Engagement</a:t>
            </a:r>
            <a:endParaRPr lang="en-US" sz="2000" dirty="0">
              <a:solidFill>
                <a:srgbClr val="232F3E"/>
              </a:solidFill>
            </a:endParaRPr>
          </a:p>
          <a:p>
            <a:pPr marL="0" indent="0">
              <a:buNone/>
            </a:pPr>
            <a:r>
              <a:rPr lang="en-US" sz="2000" dirty="0">
                <a:solidFill>
                  <a:srgbClr val="232F3E"/>
                </a:solidFill>
                <a:hlinkClick r:id="rId7" action="ppaction://hlinksldjump"/>
              </a:rPr>
              <a:t>Database</a:t>
            </a:r>
            <a:endParaRPr lang="en-US" sz="2000" dirty="0">
              <a:solidFill>
                <a:srgbClr val="232F3E"/>
              </a:solidFill>
            </a:endParaRPr>
          </a:p>
          <a:p>
            <a:pPr marL="0" indent="0">
              <a:buNone/>
            </a:pPr>
            <a:r>
              <a:rPr lang="en-US" sz="2000" dirty="0">
                <a:solidFill>
                  <a:srgbClr val="232F3E"/>
                </a:solidFill>
                <a:hlinkClick r:id="rId8" action="ppaction://hlinksldjump"/>
              </a:rPr>
              <a:t>Desktop &amp; App Streaming</a:t>
            </a:r>
            <a:endParaRPr lang="en-US" sz="2000" dirty="0">
              <a:solidFill>
                <a:srgbClr val="232F3E"/>
              </a:solidFill>
            </a:endParaRPr>
          </a:p>
          <a:p>
            <a:pPr marL="0" indent="0">
              <a:buNone/>
            </a:pPr>
            <a:r>
              <a:rPr lang="en-US" sz="2000" dirty="0">
                <a:solidFill>
                  <a:srgbClr val="232F3E"/>
                </a:solidFill>
                <a:hlinkClick r:id="rId8" action="ppaction://hlinksldjump"/>
              </a:rPr>
              <a:t>Developer Tools</a:t>
            </a:r>
            <a:endParaRPr lang="en-US" sz="2000" dirty="0">
              <a:solidFill>
                <a:srgbClr val="232F3E"/>
              </a:solidFill>
            </a:endParaRPr>
          </a:p>
          <a:p>
            <a:pPr marL="0" indent="0">
              <a:buNone/>
            </a:pPr>
            <a:r>
              <a:rPr lang="en-US" sz="2000" dirty="0">
                <a:solidFill>
                  <a:srgbClr val="232F3E"/>
                </a:solidFill>
                <a:hlinkClick r:id="rId8" action="ppaction://hlinksldjump"/>
              </a:rPr>
              <a:t>Game Development</a:t>
            </a:r>
            <a:endParaRPr lang="en-US" sz="2000" dirty="0">
              <a:solidFill>
                <a:srgbClr val="232F3E"/>
              </a:solidFill>
            </a:endParaRPr>
          </a:p>
          <a:p>
            <a:pPr marL="0" indent="0">
              <a:buNone/>
            </a:pPr>
            <a:r>
              <a:rPr lang="en-US" sz="2000" dirty="0">
                <a:solidFill>
                  <a:srgbClr val="232F3E"/>
                </a:solidFill>
                <a:hlinkClick r:id="rId9" action="ppaction://hlinksldjump"/>
              </a:rPr>
              <a:t>Internet of Things</a:t>
            </a:r>
            <a:endParaRPr lang="en-US" sz="2000" dirty="0">
              <a:solidFill>
                <a:srgbClr val="232F3E"/>
              </a:solidFill>
            </a:endParaRPr>
          </a:p>
          <a:p>
            <a:pPr marL="0" indent="0">
              <a:buNone/>
            </a:pPr>
            <a:r>
              <a:rPr lang="en-US" sz="2000" dirty="0">
                <a:solidFill>
                  <a:srgbClr val="232F3E"/>
                </a:solidFill>
                <a:hlinkClick r:id="rId10" action="ppaction://hlinksldjump"/>
              </a:rPr>
              <a:t>Machine Learning</a:t>
            </a:r>
            <a:endParaRPr lang="en-US" sz="2000" dirty="0">
              <a:solidFill>
                <a:srgbClr val="232F3E"/>
              </a:solidFill>
            </a:endParaRPr>
          </a:p>
          <a:p>
            <a:pPr marL="0" indent="0">
              <a:buNone/>
            </a:pPr>
            <a:r>
              <a:rPr lang="en-US" sz="2000" dirty="0">
                <a:solidFill>
                  <a:srgbClr val="232F3E"/>
                </a:solidFill>
                <a:hlinkClick r:id="rId11" action="ppaction://hlinksldjump"/>
              </a:rPr>
              <a:t>Management Tools</a:t>
            </a:r>
            <a:endParaRPr lang="en-US" sz="2000" dirty="0">
              <a:solidFill>
                <a:srgbClr val="232F3E"/>
              </a:solidFill>
            </a:endParaRPr>
          </a:p>
          <a:p>
            <a:pPr marL="0" indent="0">
              <a:buNone/>
            </a:pPr>
            <a:r>
              <a:rPr lang="en-US" sz="2000" dirty="0">
                <a:solidFill>
                  <a:srgbClr val="232F3E"/>
                </a:solidFill>
                <a:hlinkClick r:id="rId12" action="ppaction://hlinksldjump"/>
              </a:rPr>
              <a:t>Media Services</a:t>
            </a:r>
            <a:endParaRPr lang="en-US" sz="2000" dirty="0">
              <a:solidFill>
                <a:srgbClr val="232F3E"/>
              </a:solidFill>
            </a:endParaRPr>
          </a:p>
          <a:p>
            <a:pPr marL="0" indent="0">
              <a:buNone/>
            </a:pPr>
            <a:r>
              <a:rPr lang="en-US" sz="2000" dirty="0">
                <a:solidFill>
                  <a:srgbClr val="232F3E"/>
                </a:solidFill>
                <a:hlinkClick r:id="rId12" action="ppaction://hlinksldjump"/>
              </a:rPr>
              <a:t>Migration</a:t>
            </a:r>
            <a:endParaRPr lang="en-US" sz="2000" dirty="0">
              <a:solidFill>
                <a:srgbClr val="232F3E"/>
              </a:solidFill>
            </a:endParaRPr>
          </a:p>
          <a:p>
            <a:pPr marL="0" indent="0">
              <a:buNone/>
            </a:pPr>
            <a:r>
              <a:rPr lang="en-US" sz="2000" dirty="0">
                <a:solidFill>
                  <a:srgbClr val="232F3E"/>
                </a:solidFill>
                <a:hlinkClick r:id="rId12" action="ppaction://hlinksldjump"/>
              </a:rPr>
              <a:t>Mobile Services</a:t>
            </a:r>
            <a:endParaRPr lang="en-US" sz="2000" dirty="0">
              <a:solidFill>
                <a:srgbClr val="232F3E"/>
              </a:solidFill>
            </a:endParaRPr>
          </a:p>
          <a:p>
            <a:pPr marL="0" indent="0">
              <a:buNone/>
            </a:pPr>
            <a:r>
              <a:rPr lang="en-US" sz="2000" dirty="0">
                <a:solidFill>
                  <a:srgbClr val="232F3E"/>
                </a:solidFill>
                <a:hlinkClick r:id="rId13" action="ppaction://hlinksldjump"/>
              </a:rPr>
              <a:t>Network &amp; Content Delivery</a:t>
            </a:r>
            <a:endParaRPr lang="en-US" sz="2000" dirty="0">
              <a:solidFill>
                <a:srgbClr val="232F3E"/>
              </a:solidFill>
            </a:endParaRPr>
          </a:p>
          <a:p>
            <a:pPr marL="0" indent="0">
              <a:buNone/>
            </a:pPr>
            <a:r>
              <a:rPr lang="en-US" sz="2000" dirty="0">
                <a:solidFill>
                  <a:srgbClr val="232F3E"/>
                </a:solidFill>
                <a:hlinkClick r:id="rId14" action="ppaction://hlinksldjump"/>
              </a:rPr>
              <a:t>Security, Identity, &amp; Compliance</a:t>
            </a:r>
            <a:endParaRPr lang="en-US" sz="2000" dirty="0">
              <a:solidFill>
                <a:srgbClr val="232F3E"/>
              </a:solidFill>
            </a:endParaRPr>
          </a:p>
          <a:p>
            <a:pPr marL="0" indent="0">
              <a:buNone/>
            </a:pPr>
            <a:r>
              <a:rPr lang="en-US" sz="2000" dirty="0">
                <a:solidFill>
                  <a:srgbClr val="232F3E"/>
                </a:solidFill>
                <a:hlinkClick r:id="rId15" action="ppaction://hlinksldjump"/>
              </a:rPr>
              <a:t>Storage</a:t>
            </a:r>
            <a:endParaRPr lang="en-US" sz="2000" dirty="0">
              <a:solidFill>
                <a:srgbClr val="232F3E"/>
              </a:solidFill>
            </a:endParaRPr>
          </a:p>
        </p:txBody>
      </p:sp>
      <p:sp>
        <p:nvSpPr>
          <p:cNvPr id="13" name="TextBox 12">
            <a:extLst>
              <a:ext uri="{FF2B5EF4-FFF2-40B4-BE49-F238E27FC236}">
                <a16:creationId xmlns:a16="http://schemas.microsoft.com/office/drawing/2014/main" xmlns=""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F31F22-914E-BD4D-8505-2F4C4ECA42FC}"/>
              </a:ext>
            </a:extLst>
          </p:cNvPr>
          <p:cNvSpPr>
            <a:spLocks noGrp="1"/>
          </p:cNvSpPr>
          <p:nvPr>
            <p:ph type="title"/>
          </p:nvPr>
        </p:nvSpPr>
        <p:spPr/>
        <p:txBody>
          <a:bodyPr/>
          <a:lstStyle/>
          <a:p>
            <a:r>
              <a:rPr lang="en-US" dirty="0"/>
              <a:t>What’s changed?</a:t>
            </a:r>
          </a:p>
        </p:txBody>
      </p:sp>
      <p:sp>
        <p:nvSpPr>
          <p:cNvPr id="3" name="Content Placeholder 2">
            <a:extLst>
              <a:ext uri="{FF2B5EF4-FFF2-40B4-BE49-F238E27FC236}">
                <a16:creationId xmlns:a16="http://schemas.microsoft.com/office/drawing/2014/main" xmlns="" id="{49260EB3-A9E8-5248-921D-65A93799CF5C}"/>
              </a:ext>
            </a:extLst>
          </p:cNvPr>
          <p:cNvSpPr>
            <a:spLocks noGrp="1"/>
          </p:cNvSpPr>
          <p:nvPr>
            <p:ph idx="1"/>
          </p:nvPr>
        </p:nvSpPr>
        <p:spPr>
          <a:xfrm>
            <a:off x="266700" y="1130300"/>
            <a:ext cx="11696700" cy="886759"/>
          </a:xfrm>
        </p:spPr>
        <p:txBody>
          <a:bodyPr/>
          <a:lstStyle/>
          <a:p>
            <a:r>
              <a:rPr lang="en-US" dirty="0"/>
              <a:t>You may notice a few changes and updates in this deck since the last release of the Simple Icon deck:</a:t>
            </a:r>
          </a:p>
        </p:txBody>
      </p:sp>
      <p:sp>
        <p:nvSpPr>
          <p:cNvPr id="5" name="Slide Number Placeholder 4">
            <a:extLst>
              <a:ext uri="{FF2B5EF4-FFF2-40B4-BE49-F238E27FC236}">
                <a16:creationId xmlns:a16="http://schemas.microsoft.com/office/drawing/2014/main" xmlns="" id="{C8B12439-9C1F-7A48-ACA9-EBAE03B44616}"/>
              </a:ext>
            </a:extLst>
          </p:cNvPr>
          <p:cNvSpPr>
            <a:spLocks noGrp="1"/>
          </p:cNvSpPr>
          <p:nvPr>
            <p:ph type="sldNum" sz="quarter" idx="4"/>
          </p:nvPr>
        </p:nvSpPr>
        <p:spPr/>
        <p:txBody>
          <a:bodyPr/>
          <a:lstStyle/>
          <a:p>
            <a:fld id="{0E0E0192-C642-4D4F-AE82-A0D0DC02E26B}" type="slidenum">
              <a:rPr lang="en-US" smtClean="0"/>
              <a:t>2</a:t>
            </a:fld>
            <a:endParaRPr lang="en-US" dirty="0"/>
          </a:p>
        </p:txBody>
      </p:sp>
      <p:sp>
        <p:nvSpPr>
          <p:cNvPr id="6" name="Content Placeholder 2">
            <a:extLst>
              <a:ext uri="{FF2B5EF4-FFF2-40B4-BE49-F238E27FC236}">
                <a16:creationId xmlns:a16="http://schemas.microsoft.com/office/drawing/2014/main" xmlns="" id="{1BEE19A8-90DE-DE4E-A837-20FEED48DFE6}"/>
              </a:ext>
            </a:extLst>
          </p:cNvPr>
          <p:cNvSpPr txBox="1">
            <a:spLocks/>
          </p:cNvSpPr>
          <p:nvPr/>
        </p:nvSpPr>
        <p:spPr>
          <a:xfrm>
            <a:off x="266700" y="2124635"/>
            <a:ext cx="11696700" cy="3718604"/>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cs typeface="Arial" panose="020B0604020202020204" pitchFamily="34" charset="0"/>
              </a:rPr>
              <a:t>New look</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You will notice updated product and simple icons, groups, and a simplified color palette in order to create a toolkit of on-brand architecture elements. This update brings the Architecture Icons into alignment with the current AWS logo and branding guidelines released in 2017. </a:t>
            </a:r>
            <a:endParaRPr lang="en-US" sz="1600" b="1"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sz="1600" b="1" dirty="0">
                <a:latin typeface="Arial" panose="020B0604020202020204" pitchFamily="34" charset="0"/>
                <a:cs typeface="Arial" panose="020B0604020202020204" pitchFamily="34" charset="0"/>
              </a:rPr>
              <a:t>Updated classifications</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Over time, this deck has had a lot of names – some know it as the “Simple Icon deck”, others as “Console icons.” Due to the evolution of products over time, we’re renaming the deck as “AWS Architecture Icons.” The deck has been reorganized to contain product icons, resource icons, and supporting elements (such as groups, arrows, and illustrations.)</a:t>
            </a:r>
          </a:p>
          <a:p>
            <a:pPr marL="0" indent="0">
              <a:lnSpc>
                <a:spcPct val="100000"/>
              </a:lnSpc>
              <a:buNone/>
            </a:pPr>
            <a:r>
              <a:rPr lang="en-US" sz="1600" b="1" dirty="0">
                <a:latin typeface="Arial" panose="020B0604020202020204" pitchFamily="34" charset="0"/>
                <a:cs typeface="Arial" panose="020B0604020202020204" pitchFamily="34" charset="0"/>
              </a:rPr>
              <a:t>Expanded product icon set</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Our product icon set includes expanded product offerings since the last update.</a:t>
            </a:r>
          </a:p>
          <a:p>
            <a:pPr marL="0" indent="0">
              <a:lnSpc>
                <a:spcPct val="100000"/>
              </a:lnSpc>
              <a:buNone/>
            </a:pPr>
            <a:endParaRPr lang="en-US" sz="1600" dirty="0">
              <a:latin typeface="Arial" panose="020B0604020202020204" pitchFamily="34" charset="0"/>
              <a:cs typeface="Arial" panose="020B0604020202020204" pitchFamily="34" charset="0"/>
            </a:endParaRPr>
          </a:p>
          <a:p>
            <a:pPr marL="0" indent="0">
              <a:lnSpc>
                <a:spcPct val="100000"/>
              </a:lnSpc>
              <a:buNone/>
            </a:pPr>
            <a:r>
              <a:rPr lang="en-US" sz="1600" b="1" dirty="0">
                <a:latin typeface="Arial" panose="020B0604020202020204" pitchFamily="34" charset="0"/>
                <a:cs typeface="Arial" panose="020B0604020202020204" pitchFamily="34" charset="0"/>
              </a:rPr>
              <a:t>What hasn’t changed?</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The deck may have a new look, but it has the same components you know from before: product icons, resource icons, and groups.</a:t>
            </a:r>
          </a:p>
        </p:txBody>
      </p:sp>
    </p:spTree>
    <p:extLst>
      <p:ext uri="{BB962C8B-B14F-4D97-AF65-F5344CB8AC3E}">
        <p14:creationId xmlns:p14="http://schemas.microsoft.com/office/powerpoint/2010/main" val="304718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a:xfrm>
            <a:off x="266700" y="320675"/>
            <a:ext cx="11696700" cy="593725"/>
          </a:xfrm>
        </p:spPr>
        <p:txBody>
          <a:bodyPr/>
          <a:lstStyle/>
          <a:p>
            <a:r>
              <a:rPr lang="en-US" dirty="0"/>
              <a:t>Analytics</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20</a:t>
            </a:fld>
            <a:endParaRPr lang="en-US" dirty="0"/>
          </a:p>
        </p:txBody>
      </p:sp>
      <p:pic>
        <p:nvPicPr>
          <p:cNvPr id="9" name="Graphic 8">
            <a:extLst>
              <a:ext uri="{FF2B5EF4-FFF2-40B4-BE49-F238E27FC236}">
                <a16:creationId xmlns:a16="http://schemas.microsoft.com/office/drawing/2014/main" xmlns="" id="{92D1BB86-F9C2-B240-88D3-D977F7C6F9C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41192" y="1113158"/>
            <a:ext cx="762000" cy="1092200"/>
          </a:xfrm>
          <a:prstGeom prst="rect">
            <a:avLst/>
          </a:prstGeom>
        </p:spPr>
      </p:pic>
      <p:pic>
        <p:nvPicPr>
          <p:cNvPr id="11" name="Graphic 10">
            <a:extLst>
              <a:ext uri="{FF2B5EF4-FFF2-40B4-BE49-F238E27FC236}">
                <a16:creationId xmlns:a16="http://schemas.microsoft.com/office/drawing/2014/main" xmlns="" id="{47E334D8-4948-E540-B2D1-02E60067B87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79662" y="1113158"/>
            <a:ext cx="762000" cy="952500"/>
          </a:xfrm>
          <a:prstGeom prst="rect">
            <a:avLst/>
          </a:prstGeom>
        </p:spPr>
      </p:pic>
      <p:pic>
        <p:nvPicPr>
          <p:cNvPr id="13" name="Graphic 12">
            <a:extLst>
              <a:ext uri="{FF2B5EF4-FFF2-40B4-BE49-F238E27FC236}">
                <a16:creationId xmlns:a16="http://schemas.microsoft.com/office/drawing/2014/main" xmlns="" id="{DD29F3C7-A78C-DE4B-A7F2-714CACCA2CA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476444" y="1113158"/>
            <a:ext cx="762000" cy="1092200"/>
          </a:xfrm>
          <a:prstGeom prst="rect">
            <a:avLst/>
          </a:prstGeom>
        </p:spPr>
      </p:pic>
      <p:pic>
        <p:nvPicPr>
          <p:cNvPr id="15" name="Graphic 14">
            <a:extLst>
              <a:ext uri="{FF2B5EF4-FFF2-40B4-BE49-F238E27FC236}">
                <a16:creationId xmlns:a16="http://schemas.microsoft.com/office/drawing/2014/main" xmlns="" id="{C0B790FC-796C-9147-A91A-3EC3CE555DE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90678" y="1113158"/>
            <a:ext cx="762000" cy="1231900"/>
          </a:xfrm>
          <a:prstGeom prst="rect">
            <a:avLst/>
          </a:prstGeom>
        </p:spPr>
      </p:pic>
      <p:pic>
        <p:nvPicPr>
          <p:cNvPr id="17" name="Graphic 16">
            <a:extLst>
              <a:ext uri="{FF2B5EF4-FFF2-40B4-BE49-F238E27FC236}">
                <a16:creationId xmlns:a16="http://schemas.microsoft.com/office/drawing/2014/main" xmlns="" id="{89550DEC-64B5-844C-9490-9A3E393A3FCC}"/>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938791" y="1113158"/>
            <a:ext cx="762000" cy="1231900"/>
          </a:xfrm>
          <a:prstGeom prst="rect">
            <a:avLst/>
          </a:prstGeom>
        </p:spPr>
      </p:pic>
      <p:pic>
        <p:nvPicPr>
          <p:cNvPr id="19" name="Graphic 18">
            <a:extLst>
              <a:ext uri="{FF2B5EF4-FFF2-40B4-BE49-F238E27FC236}">
                <a16:creationId xmlns:a16="http://schemas.microsoft.com/office/drawing/2014/main" xmlns="" id="{DC35CF3D-17BA-AE43-91CB-482ECAB5230E}"/>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014407" y="2448894"/>
            <a:ext cx="762000" cy="1231900"/>
          </a:xfrm>
          <a:prstGeom prst="rect">
            <a:avLst/>
          </a:prstGeom>
        </p:spPr>
      </p:pic>
      <p:pic>
        <p:nvPicPr>
          <p:cNvPr id="21" name="Graphic 20">
            <a:extLst>
              <a:ext uri="{FF2B5EF4-FFF2-40B4-BE49-F238E27FC236}">
                <a16:creationId xmlns:a16="http://schemas.microsoft.com/office/drawing/2014/main" xmlns="" id="{E8BE61B1-3DDE-C445-8B2E-9769294E73C2}"/>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922306" y="2448894"/>
            <a:ext cx="762000" cy="1231900"/>
          </a:xfrm>
          <a:prstGeom prst="rect">
            <a:avLst/>
          </a:prstGeom>
        </p:spPr>
      </p:pic>
      <p:pic>
        <p:nvPicPr>
          <p:cNvPr id="23" name="Graphic 22">
            <a:extLst>
              <a:ext uri="{FF2B5EF4-FFF2-40B4-BE49-F238E27FC236}">
                <a16:creationId xmlns:a16="http://schemas.microsoft.com/office/drawing/2014/main" xmlns="" id="{73447036-04D7-7C4E-9DBF-089916F44FDB}"/>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022179" y="3924330"/>
            <a:ext cx="762000" cy="1231900"/>
          </a:xfrm>
          <a:prstGeom prst="rect">
            <a:avLst/>
          </a:prstGeom>
        </p:spPr>
      </p:pic>
      <p:pic>
        <p:nvPicPr>
          <p:cNvPr id="25" name="Graphic 24">
            <a:extLst>
              <a:ext uri="{FF2B5EF4-FFF2-40B4-BE49-F238E27FC236}">
                <a16:creationId xmlns:a16="http://schemas.microsoft.com/office/drawing/2014/main" xmlns="" id="{6F109607-9A06-7D43-8E61-150DB606D2BC}"/>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000347" y="1113158"/>
            <a:ext cx="762000" cy="1092200"/>
          </a:xfrm>
          <a:prstGeom prst="rect">
            <a:avLst/>
          </a:prstGeom>
        </p:spPr>
      </p:pic>
      <p:pic>
        <p:nvPicPr>
          <p:cNvPr id="27" name="Graphic 26">
            <a:extLst>
              <a:ext uri="{FF2B5EF4-FFF2-40B4-BE49-F238E27FC236}">
                <a16:creationId xmlns:a16="http://schemas.microsoft.com/office/drawing/2014/main" xmlns="" id="{1CDFA96F-8277-9F46-AD3B-66B06B106E86}"/>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132681" y="1113158"/>
            <a:ext cx="762000" cy="1092200"/>
          </a:xfrm>
          <a:prstGeom prst="rect">
            <a:avLst/>
          </a:prstGeom>
        </p:spPr>
      </p:pic>
      <p:pic>
        <p:nvPicPr>
          <p:cNvPr id="29" name="Graphic 28">
            <a:extLst>
              <a:ext uri="{FF2B5EF4-FFF2-40B4-BE49-F238E27FC236}">
                <a16:creationId xmlns:a16="http://schemas.microsoft.com/office/drawing/2014/main" xmlns="" id="{B8D02D22-362F-804C-B9B6-0690EC3CDFC5}"/>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383181" y="1113158"/>
            <a:ext cx="762000" cy="1092200"/>
          </a:xfrm>
          <a:prstGeom prst="rect">
            <a:avLst/>
          </a:prstGeom>
        </p:spPr>
      </p:pic>
      <p:pic>
        <p:nvPicPr>
          <p:cNvPr id="31" name="Graphic 30">
            <a:extLst>
              <a:ext uri="{FF2B5EF4-FFF2-40B4-BE49-F238E27FC236}">
                <a16:creationId xmlns:a16="http://schemas.microsoft.com/office/drawing/2014/main" xmlns="" id="{D03F0BD9-06AA-5348-9ABF-FAF127D91F5E}"/>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0251594" y="1113158"/>
            <a:ext cx="762000" cy="1092200"/>
          </a:xfrm>
          <a:prstGeom prst="rect">
            <a:avLst/>
          </a:prstGeom>
        </p:spPr>
      </p:pic>
      <p:pic>
        <p:nvPicPr>
          <p:cNvPr id="33" name="Graphic 32">
            <a:extLst>
              <a:ext uri="{FF2B5EF4-FFF2-40B4-BE49-F238E27FC236}">
                <a16:creationId xmlns:a16="http://schemas.microsoft.com/office/drawing/2014/main" xmlns="" id="{BA1B97E7-24B4-A141-877C-F048D10ED590}"/>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1120007" y="1113158"/>
            <a:ext cx="762000" cy="952500"/>
          </a:xfrm>
          <a:prstGeom prst="rect">
            <a:avLst/>
          </a:prstGeom>
        </p:spPr>
      </p:pic>
      <p:grpSp>
        <p:nvGrpSpPr>
          <p:cNvPr id="61" name="Group 60">
            <a:extLst>
              <a:ext uri="{FF2B5EF4-FFF2-40B4-BE49-F238E27FC236}">
                <a16:creationId xmlns:a16="http://schemas.microsoft.com/office/drawing/2014/main" xmlns="" id="{4C83E58D-806A-1F4E-BABC-F18BC4067DF6}"/>
              </a:ext>
            </a:extLst>
          </p:cNvPr>
          <p:cNvGrpSpPr/>
          <p:nvPr/>
        </p:nvGrpSpPr>
        <p:grpSpPr>
          <a:xfrm>
            <a:off x="2524287" y="2299547"/>
            <a:ext cx="1072750" cy="877714"/>
            <a:chOff x="2103767" y="5021766"/>
            <a:chExt cx="1072750" cy="877714"/>
          </a:xfrm>
        </p:grpSpPr>
        <p:pic>
          <p:nvPicPr>
            <p:cNvPr id="35" name="Graphic 34">
              <a:extLst>
                <a:ext uri="{FF2B5EF4-FFF2-40B4-BE49-F238E27FC236}">
                  <a16:creationId xmlns:a16="http://schemas.microsoft.com/office/drawing/2014/main" xmlns="" id="{C7C42777-B505-D24B-8038-CB0738F84462}"/>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2354392" y="5021766"/>
              <a:ext cx="571500" cy="571500"/>
            </a:xfrm>
            <a:prstGeom prst="rect">
              <a:avLst/>
            </a:prstGeom>
          </p:spPr>
        </p:pic>
        <p:sp>
          <p:nvSpPr>
            <p:cNvPr id="52" name="TextBox 51">
              <a:extLst>
                <a:ext uri="{FF2B5EF4-FFF2-40B4-BE49-F238E27FC236}">
                  <a16:creationId xmlns:a16="http://schemas.microsoft.com/office/drawing/2014/main" xmlns="" id="{FAFCF862-F9BD-5B41-9AFA-6AE2F998CAEF}"/>
                </a:ext>
              </a:extLst>
            </p:cNvPr>
            <p:cNvSpPr txBox="1"/>
            <p:nvPr/>
          </p:nvSpPr>
          <p:spPr>
            <a:xfrm>
              <a:off x="2103767" y="5637870"/>
              <a:ext cx="1072750" cy="261610"/>
            </a:xfrm>
            <a:prstGeom prst="rect">
              <a:avLst/>
            </a:prstGeom>
            <a:noFill/>
          </p:spPr>
          <p:txBody>
            <a:bodyPr wrap="square" rtlCol="0">
              <a:spAutoFit/>
            </a:bodyPr>
            <a:lstStyle/>
            <a:p>
              <a:pPr algn="ctr"/>
              <a:r>
                <a:rPr lang="en-US" sz="1100" dirty="0">
                  <a:solidFill>
                    <a:srgbClr val="232F3E"/>
                  </a:solidFill>
                </a:rPr>
                <a:t>Cluster</a:t>
              </a:r>
            </a:p>
          </p:txBody>
        </p:sp>
      </p:grpSp>
      <p:grpSp>
        <p:nvGrpSpPr>
          <p:cNvPr id="62" name="Group 61">
            <a:extLst>
              <a:ext uri="{FF2B5EF4-FFF2-40B4-BE49-F238E27FC236}">
                <a16:creationId xmlns:a16="http://schemas.microsoft.com/office/drawing/2014/main" xmlns="" id="{24163CBA-704C-B348-9918-58D4C03EADD0}"/>
              </a:ext>
            </a:extLst>
          </p:cNvPr>
          <p:cNvGrpSpPr/>
          <p:nvPr/>
        </p:nvGrpSpPr>
        <p:grpSpPr>
          <a:xfrm>
            <a:off x="3635154" y="2299547"/>
            <a:ext cx="1072750" cy="1046991"/>
            <a:chOff x="3598031" y="5021766"/>
            <a:chExt cx="1072750" cy="1046991"/>
          </a:xfrm>
        </p:grpSpPr>
        <p:pic>
          <p:nvPicPr>
            <p:cNvPr id="37" name="Graphic 36">
              <a:extLst>
                <a:ext uri="{FF2B5EF4-FFF2-40B4-BE49-F238E27FC236}">
                  <a16:creationId xmlns:a16="http://schemas.microsoft.com/office/drawing/2014/main" xmlns="" id="{46CC3557-568B-C446-8099-45815384E07E}"/>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3848656" y="5021766"/>
              <a:ext cx="571500" cy="571500"/>
            </a:xfrm>
            <a:prstGeom prst="rect">
              <a:avLst/>
            </a:prstGeom>
          </p:spPr>
        </p:pic>
        <p:sp>
          <p:nvSpPr>
            <p:cNvPr id="53" name="TextBox 52">
              <a:extLst>
                <a:ext uri="{FF2B5EF4-FFF2-40B4-BE49-F238E27FC236}">
                  <a16:creationId xmlns:a16="http://schemas.microsoft.com/office/drawing/2014/main" xmlns="" id="{D74B7030-C269-0E45-B3B0-6173D1BD2A7D}"/>
                </a:ext>
              </a:extLst>
            </p:cNvPr>
            <p:cNvSpPr txBox="1"/>
            <p:nvPr/>
          </p:nvSpPr>
          <p:spPr>
            <a:xfrm>
              <a:off x="3598031" y="5637870"/>
              <a:ext cx="1072750" cy="430887"/>
            </a:xfrm>
            <a:prstGeom prst="rect">
              <a:avLst/>
            </a:prstGeom>
            <a:noFill/>
          </p:spPr>
          <p:txBody>
            <a:bodyPr wrap="square" rtlCol="0">
              <a:spAutoFit/>
            </a:bodyPr>
            <a:lstStyle/>
            <a:p>
              <a:pPr algn="ctr"/>
              <a:r>
                <a:rPr lang="en-US" sz="1100" dirty="0">
                  <a:solidFill>
                    <a:srgbClr val="232F3E"/>
                  </a:solidFill>
                </a:rPr>
                <a:t>EMR engine MapR M3</a:t>
              </a:r>
            </a:p>
          </p:txBody>
        </p:sp>
      </p:grpSp>
      <p:grpSp>
        <p:nvGrpSpPr>
          <p:cNvPr id="63" name="Group 62">
            <a:extLst>
              <a:ext uri="{FF2B5EF4-FFF2-40B4-BE49-F238E27FC236}">
                <a16:creationId xmlns:a16="http://schemas.microsoft.com/office/drawing/2014/main" xmlns="" id="{82677726-12BA-DC4C-AFCD-AE4EC690AC3E}"/>
              </a:ext>
            </a:extLst>
          </p:cNvPr>
          <p:cNvGrpSpPr/>
          <p:nvPr/>
        </p:nvGrpSpPr>
        <p:grpSpPr>
          <a:xfrm>
            <a:off x="2524287" y="3391142"/>
            <a:ext cx="1072750" cy="877714"/>
            <a:chOff x="4400919" y="5021766"/>
            <a:chExt cx="1072750" cy="877714"/>
          </a:xfrm>
        </p:grpSpPr>
        <p:pic>
          <p:nvPicPr>
            <p:cNvPr id="39" name="Graphic 38">
              <a:extLst>
                <a:ext uri="{FF2B5EF4-FFF2-40B4-BE49-F238E27FC236}">
                  <a16:creationId xmlns:a16="http://schemas.microsoft.com/office/drawing/2014/main" xmlns="" id="{0A6EFF27-DA50-754C-9944-FA46D8141076}"/>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4651544" y="5021766"/>
              <a:ext cx="571500" cy="571500"/>
            </a:xfrm>
            <a:prstGeom prst="rect">
              <a:avLst/>
            </a:prstGeom>
          </p:spPr>
        </p:pic>
        <p:sp>
          <p:nvSpPr>
            <p:cNvPr id="54" name="TextBox 53">
              <a:extLst>
                <a:ext uri="{FF2B5EF4-FFF2-40B4-BE49-F238E27FC236}">
                  <a16:creationId xmlns:a16="http://schemas.microsoft.com/office/drawing/2014/main" xmlns="" id="{D11BABE7-8D02-444A-A6FA-904965282A81}"/>
                </a:ext>
              </a:extLst>
            </p:cNvPr>
            <p:cNvSpPr txBox="1"/>
            <p:nvPr/>
          </p:nvSpPr>
          <p:spPr>
            <a:xfrm>
              <a:off x="4400919" y="5637870"/>
              <a:ext cx="1072750" cy="261610"/>
            </a:xfrm>
            <a:prstGeom prst="rect">
              <a:avLst/>
            </a:prstGeom>
            <a:noFill/>
          </p:spPr>
          <p:txBody>
            <a:bodyPr wrap="square" rtlCol="0">
              <a:spAutoFit/>
            </a:bodyPr>
            <a:lstStyle/>
            <a:p>
              <a:pPr algn="ctr"/>
              <a:r>
                <a:rPr lang="en-US" sz="1100" dirty="0">
                  <a:solidFill>
                    <a:srgbClr val="232F3E"/>
                  </a:solidFill>
                </a:rPr>
                <a:t>EMR engine</a:t>
              </a:r>
            </a:p>
          </p:txBody>
        </p:sp>
      </p:grpSp>
      <p:grpSp>
        <p:nvGrpSpPr>
          <p:cNvPr id="64" name="Group 63">
            <a:extLst>
              <a:ext uri="{FF2B5EF4-FFF2-40B4-BE49-F238E27FC236}">
                <a16:creationId xmlns:a16="http://schemas.microsoft.com/office/drawing/2014/main" xmlns="" id="{17D0F5C1-FDE3-DE44-A82D-4DE54144DE0F}"/>
              </a:ext>
            </a:extLst>
          </p:cNvPr>
          <p:cNvGrpSpPr/>
          <p:nvPr/>
        </p:nvGrpSpPr>
        <p:grpSpPr>
          <a:xfrm>
            <a:off x="2524287" y="4366391"/>
            <a:ext cx="1072750" cy="1046991"/>
            <a:chOff x="5192655" y="5021766"/>
            <a:chExt cx="1072750" cy="1046991"/>
          </a:xfrm>
        </p:grpSpPr>
        <p:pic>
          <p:nvPicPr>
            <p:cNvPr id="41" name="Graphic 40">
              <a:extLst>
                <a:ext uri="{FF2B5EF4-FFF2-40B4-BE49-F238E27FC236}">
                  <a16:creationId xmlns:a16="http://schemas.microsoft.com/office/drawing/2014/main" xmlns="" id="{DD434F8C-74A5-7F4D-8F33-8757EFCA92DB}"/>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5443280" y="5021766"/>
              <a:ext cx="571500" cy="571500"/>
            </a:xfrm>
            <a:prstGeom prst="rect">
              <a:avLst/>
            </a:prstGeom>
          </p:spPr>
        </p:pic>
        <p:sp>
          <p:nvSpPr>
            <p:cNvPr id="55" name="TextBox 54">
              <a:extLst>
                <a:ext uri="{FF2B5EF4-FFF2-40B4-BE49-F238E27FC236}">
                  <a16:creationId xmlns:a16="http://schemas.microsoft.com/office/drawing/2014/main" xmlns="" id="{9E7C11FD-906C-8A47-92A6-91F78B5F36D3}"/>
                </a:ext>
              </a:extLst>
            </p:cNvPr>
            <p:cNvSpPr txBox="1"/>
            <p:nvPr/>
          </p:nvSpPr>
          <p:spPr>
            <a:xfrm>
              <a:off x="5192655" y="5637870"/>
              <a:ext cx="1072750" cy="430887"/>
            </a:xfrm>
            <a:prstGeom prst="rect">
              <a:avLst/>
            </a:prstGeom>
            <a:noFill/>
          </p:spPr>
          <p:txBody>
            <a:bodyPr wrap="square" rtlCol="0">
              <a:spAutoFit/>
            </a:bodyPr>
            <a:lstStyle/>
            <a:p>
              <a:pPr algn="ctr"/>
              <a:r>
                <a:rPr lang="en-US" sz="1100" dirty="0">
                  <a:solidFill>
                    <a:srgbClr val="232F3E"/>
                  </a:solidFill>
                </a:rPr>
                <a:t>EMR engine MapR M5</a:t>
              </a:r>
            </a:p>
          </p:txBody>
        </p:sp>
      </p:grpSp>
      <p:grpSp>
        <p:nvGrpSpPr>
          <p:cNvPr id="65" name="Group 64">
            <a:extLst>
              <a:ext uri="{FF2B5EF4-FFF2-40B4-BE49-F238E27FC236}">
                <a16:creationId xmlns:a16="http://schemas.microsoft.com/office/drawing/2014/main" xmlns="" id="{EBDEE929-E23F-6843-BCA3-3BF4A91E74B1}"/>
              </a:ext>
            </a:extLst>
          </p:cNvPr>
          <p:cNvGrpSpPr/>
          <p:nvPr/>
        </p:nvGrpSpPr>
        <p:grpSpPr>
          <a:xfrm>
            <a:off x="3635154" y="4366391"/>
            <a:ext cx="1072750" cy="1046991"/>
            <a:chOff x="6028997" y="5021766"/>
            <a:chExt cx="1072750" cy="1046991"/>
          </a:xfrm>
        </p:grpSpPr>
        <p:pic>
          <p:nvPicPr>
            <p:cNvPr id="43" name="Graphic 42">
              <a:extLst>
                <a:ext uri="{FF2B5EF4-FFF2-40B4-BE49-F238E27FC236}">
                  <a16:creationId xmlns:a16="http://schemas.microsoft.com/office/drawing/2014/main" xmlns="" id="{C1A5D09D-E32B-0745-814F-994F855F584B}"/>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6279622" y="5021766"/>
              <a:ext cx="571500" cy="571500"/>
            </a:xfrm>
            <a:prstGeom prst="rect">
              <a:avLst/>
            </a:prstGeom>
          </p:spPr>
        </p:pic>
        <p:sp>
          <p:nvSpPr>
            <p:cNvPr id="56" name="TextBox 55">
              <a:extLst>
                <a:ext uri="{FF2B5EF4-FFF2-40B4-BE49-F238E27FC236}">
                  <a16:creationId xmlns:a16="http://schemas.microsoft.com/office/drawing/2014/main" xmlns="" id="{39661338-16B0-3A42-9519-1948050467DF}"/>
                </a:ext>
              </a:extLst>
            </p:cNvPr>
            <p:cNvSpPr txBox="1"/>
            <p:nvPr/>
          </p:nvSpPr>
          <p:spPr>
            <a:xfrm>
              <a:off x="6028997" y="5637870"/>
              <a:ext cx="1072750" cy="430887"/>
            </a:xfrm>
            <a:prstGeom prst="rect">
              <a:avLst/>
            </a:prstGeom>
            <a:noFill/>
          </p:spPr>
          <p:txBody>
            <a:bodyPr wrap="square" rtlCol="0">
              <a:spAutoFit/>
            </a:bodyPr>
            <a:lstStyle/>
            <a:p>
              <a:pPr algn="ctr"/>
              <a:r>
                <a:rPr lang="en-US" sz="1100" dirty="0">
                  <a:solidFill>
                    <a:srgbClr val="232F3E"/>
                  </a:solidFill>
                </a:rPr>
                <a:t>EMR engine MapR M7</a:t>
              </a:r>
            </a:p>
          </p:txBody>
        </p:sp>
      </p:grpSp>
      <p:grpSp>
        <p:nvGrpSpPr>
          <p:cNvPr id="66" name="Group 65">
            <a:extLst>
              <a:ext uri="{FF2B5EF4-FFF2-40B4-BE49-F238E27FC236}">
                <a16:creationId xmlns:a16="http://schemas.microsoft.com/office/drawing/2014/main" xmlns="" id="{854A029E-D876-F148-B134-0C64AD41C7CC}"/>
              </a:ext>
            </a:extLst>
          </p:cNvPr>
          <p:cNvGrpSpPr/>
          <p:nvPr/>
        </p:nvGrpSpPr>
        <p:grpSpPr>
          <a:xfrm>
            <a:off x="3635154" y="3391142"/>
            <a:ext cx="1072750" cy="877714"/>
            <a:chOff x="6787280" y="5021766"/>
            <a:chExt cx="1072750" cy="877714"/>
          </a:xfrm>
        </p:grpSpPr>
        <p:pic>
          <p:nvPicPr>
            <p:cNvPr id="45" name="Graphic 44">
              <a:extLst>
                <a:ext uri="{FF2B5EF4-FFF2-40B4-BE49-F238E27FC236}">
                  <a16:creationId xmlns:a16="http://schemas.microsoft.com/office/drawing/2014/main" xmlns="" id="{63E2FAB1-0FF0-E842-BFE9-09E73C0743AF}"/>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7037905" y="5021766"/>
              <a:ext cx="571500" cy="571500"/>
            </a:xfrm>
            <a:prstGeom prst="rect">
              <a:avLst/>
            </a:prstGeom>
          </p:spPr>
        </p:pic>
        <p:sp>
          <p:nvSpPr>
            <p:cNvPr id="57" name="TextBox 56">
              <a:extLst>
                <a:ext uri="{FF2B5EF4-FFF2-40B4-BE49-F238E27FC236}">
                  <a16:creationId xmlns:a16="http://schemas.microsoft.com/office/drawing/2014/main" xmlns="" id="{D753A286-8249-7C4D-B820-2D2A5FEC7A71}"/>
                </a:ext>
              </a:extLst>
            </p:cNvPr>
            <p:cNvSpPr txBox="1"/>
            <p:nvPr/>
          </p:nvSpPr>
          <p:spPr>
            <a:xfrm>
              <a:off x="6787280" y="5637870"/>
              <a:ext cx="1072750" cy="261610"/>
            </a:xfrm>
            <a:prstGeom prst="rect">
              <a:avLst/>
            </a:prstGeom>
            <a:noFill/>
          </p:spPr>
          <p:txBody>
            <a:bodyPr wrap="square" rtlCol="0">
              <a:spAutoFit/>
            </a:bodyPr>
            <a:lstStyle/>
            <a:p>
              <a:pPr algn="ctr"/>
              <a:r>
                <a:rPr lang="en-US" sz="1100" dirty="0">
                  <a:solidFill>
                    <a:srgbClr val="232F3E"/>
                  </a:solidFill>
                </a:rPr>
                <a:t>HDFS cluster</a:t>
              </a:r>
            </a:p>
          </p:txBody>
        </p:sp>
      </p:grpSp>
      <p:grpSp>
        <p:nvGrpSpPr>
          <p:cNvPr id="67" name="Group 66">
            <a:extLst>
              <a:ext uri="{FF2B5EF4-FFF2-40B4-BE49-F238E27FC236}">
                <a16:creationId xmlns:a16="http://schemas.microsoft.com/office/drawing/2014/main" xmlns="" id="{6EE89BC0-320E-B246-9CE6-930AD365B0E1}"/>
              </a:ext>
            </a:extLst>
          </p:cNvPr>
          <p:cNvGrpSpPr/>
          <p:nvPr/>
        </p:nvGrpSpPr>
        <p:grpSpPr>
          <a:xfrm>
            <a:off x="1321069" y="2370421"/>
            <a:ext cx="1072750" cy="1046991"/>
            <a:chOff x="7679377" y="5021766"/>
            <a:chExt cx="1072750" cy="1046991"/>
          </a:xfrm>
        </p:grpSpPr>
        <p:pic>
          <p:nvPicPr>
            <p:cNvPr id="47" name="Graphic 46">
              <a:extLst>
                <a:ext uri="{FF2B5EF4-FFF2-40B4-BE49-F238E27FC236}">
                  <a16:creationId xmlns:a16="http://schemas.microsoft.com/office/drawing/2014/main" xmlns="" id="{B9D41FB5-A150-D340-A61C-97BC91D13A56}"/>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7930002" y="5021766"/>
              <a:ext cx="571500" cy="571500"/>
            </a:xfrm>
            <a:prstGeom prst="rect">
              <a:avLst/>
            </a:prstGeom>
          </p:spPr>
        </p:pic>
        <p:sp>
          <p:nvSpPr>
            <p:cNvPr id="58" name="TextBox 57">
              <a:extLst>
                <a:ext uri="{FF2B5EF4-FFF2-40B4-BE49-F238E27FC236}">
                  <a16:creationId xmlns:a16="http://schemas.microsoft.com/office/drawing/2014/main" xmlns="" id="{D891B2B4-6D4B-784B-8139-E2ABAE125E11}"/>
                </a:ext>
              </a:extLst>
            </p:cNvPr>
            <p:cNvSpPr txBox="1"/>
            <p:nvPr/>
          </p:nvSpPr>
          <p:spPr>
            <a:xfrm>
              <a:off x="7679377" y="5637870"/>
              <a:ext cx="1072750" cy="430887"/>
            </a:xfrm>
            <a:prstGeom prst="rect">
              <a:avLst/>
            </a:prstGeom>
            <a:noFill/>
          </p:spPr>
          <p:txBody>
            <a:bodyPr wrap="square" rtlCol="0">
              <a:spAutoFit/>
            </a:bodyPr>
            <a:lstStyle/>
            <a:p>
              <a:pPr algn="ctr"/>
              <a:r>
                <a:rPr lang="en-US" sz="1100" dirty="0">
                  <a:solidFill>
                    <a:srgbClr val="232F3E"/>
                  </a:solidFill>
                </a:rPr>
                <a:t>Search documents</a:t>
              </a:r>
            </a:p>
          </p:txBody>
        </p:sp>
      </p:grpSp>
      <p:grpSp>
        <p:nvGrpSpPr>
          <p:cNvPr id="68" name="Group 67">
            <a:extLst>
              <a:ext uri="{FF2B5EF4-FFF2-40B4-BE49-F238E27FC236}">
                <a16:creationId xmlns:a16="http://schemas.microsoft.com/office/drawing/2014/main" xmlns="" id="{08E58231-D5E2-E146-B8C6-2C2A4FC797A8}"/>
              </a:ext>
            </a:extLst>
          </p:cNvPr>
          <p:cNvGrpSpPr/>
          <p:nvPr/>
        </p:nvGrpSpPr>
        <p:grpSpPr>
          <a:xfrm>
            <a:off x="7977306" y="2418425"/>
            <a:ext cx="1072750" cy="1046991"/>
            <a:chOff x="8404206" y="5021766"/>
            <a:chExt cx="1072750" cy="1046991"/>
          </a:xfrm>
        </p:grpSpPr>
        <p:pic>
          <p:nvPicPr>
            <p:cNvPr id="49" name="Graphic 48">
              <a:extLst>
                <a:ext uri="{FF2B5EF4-FFF2-40B4-BE49-F238E27FC236}">
                  <a16:creationId xmlns:a16="http://schemas.microsoft.com/office/drawing/2014/main" xmlns="" id="{A3010305-40F1-C94F-9F0E-C47E8189607A}"/>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8654831" y="5021766"/>
              <a:ext cx="571500" cy="571500"/>
            </a:xfrm>
            <a:prstGeom prst="rect">
              <a:avLst/>
            </a:prstGeom>
          </p:spPr>
        </p:pic>
        <p:sp>
          <p:nvSpPr>
            <p:cNvPr id="59" name="TextBox 58">
              <a:extLst>
                <a:ext uri="{FF2B5EF4-FFF2-40B4-BE49-F238E27FC236}">
                  <a16:creationId xmlns:a16="http://schemas.microsoft.com/office/drawing/2014/main" xmlns="" id="{A811D37C-8ECA-7E46-91AA-33B52D9E87CF}"/>
                </a:ext>
              </a:extLst>
            </p:cNvPr>
            <p:cNvSpPr txBox="1"/>
            <p:nvPr/>
          </p:nvSpPr>
          <p:spPr>
            <a:xfrm>
              <a:off x="8404206" y="5637870"/>
              <a:ext cx="1072750" cy="430887"/>
            </a:xfrm>
            <a:prstGeom prst="rect">
              <a:avLst/>
            </a:prstGeom>
            <a:noFill/>
          </p:spPr>
          <p:txBody>
            <a:bodyPr wrap="square" rtlCol="0">
              <a:spAutoFit/>
            </a:bodyPr>
            <a:lstStyle/>
            <a:p>
              <a:pPr algn="ctr"/>
              <a:r>
                <a:rPr lang="en-US" sz="1100" dirty="0">
                  <a:solidFill>
                    <a:srgbClr val="232F3E"/>
                  </a:solidFill>
                </a:rPr>
                <a:t>Dense compute node</a:t>
              </a:r>
            </a:p>
          </p:txBody>
        </p:sp>
      </p:grpSp>
      <p:grpSp>
        <p:nvGrpSpPr>
          <p:cNvPr id="69" name="Group 68">
            <a:extLst>
              <a:ext uri="{FF2B5EF4-FFF2-40B4-BE49-F238E27FC236}">
                <a16:creationId xmlns:a16="http://schemas.microsoft.com/office/drawing/2014/main" xmlns="" id="{FC91B8F8-44F7-AF4B-B03E-92FD3A6D0D21}"/>
              </a:ext>
            </a:extLst>
          </p:cNvPr>
          <p:cNvGrpSpPr/>
          <p:nvPr/>
        </p:nvGrpSpPr>
        <p:grpSpPr>
          <a:xfrm>
            <a:off x="7977306" y="3554573"/>
            <a:ext cx="1072750" cy="1046991"/>
            <a:chOff x="9307455" y="5021766"/>
            <a:chExt cx="1072750" cy="1046991"/>
          </a:xfrm>
        </p:grpSpPr>
        <p:pic>
          <p:nvPicPr>
            <p:cNvPr id="51" name="Graphic 50">
              <a:extLst>
                <a:ext uri="{FF2B5EF4-FFF2-40B4-BE49-F238E27FC236}">
                  <a16:creationId xmlns:a16="http://schemas.microsoft.com/office/drawing/2014/main" xmlns="" id="{719CF16F-8750-7949-B650-BA0BEAEB0E80}"/>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9558080" y="5021766"/>
              <a:ext cx="571500" cy="571500"/>
            </a:xfrm>
            <a:prstGeom prst="rect">
              <a:avLst/>
            </a:prstGeom>
          </p:spPr>
        </p:pic>
        <p:sp>
          <p:nvSpPr>
            <p:cNvPr id="60" name="TextBox 59">
              <a:extLst>
                <a:ext uri="{FF2B5EF4-FFF2-40B4-BE49-F238E27FC236}">
                  <a16:creationId xmlns:a16="http://schemas.microsoft.com/office/drawing/2014/main" xmlns="" id="{C5AA7CB4-CC64-AD48-94D1-83AE6CFCB1DE}"/>
                </a:ext>
              </a:extLst>
            </p:cNvPr>
            <p:cNvSpPr txBox="1"/>
            <p:nvPr/>
          </p:nvSpPr>
          <p:spPr>
            <a:xfrm>
              <a:off x="9307455" y="5637870"/>
              <a:ext cx="1072750" cy="430887"/>
            </a:xfrm>
            <a:prstGeom prst="rect">
              <a:avLst/>
            </a:prstGeom>
            <a:noFill/>
          </p:spPr>
          <p:txBody>
            <a:bodyPr wrap="square" rtlCol="0">
              <a:spAutoFit/>
            </a:bodyPr>
            <a:lstStyle/>
            <a:p>
              <a:pPr algn="ctr"/>
              <a:r>
                <a:rPr lang="en-US" sz="1100" dirty="0">
                  <a:solidFill>
                    <a:srgbClr val="232F3E"/>
                  </a:solidFill>
                </a:rPr>
                <a:t>Dense storage node</a:t>
              </a:r>
            </a:p>
          </p:txBody>
        </p:sp>
      </p:grpSp>
      <p:cxnSp>
        <p:nvCxnSpPr>
          <p:cNvPr id="70" name="Straight Connector 69">
            <a:extLst>
              <a:ext uri="{FF2B5EF4-FFF2-40B4-BE49-F238E27FC236}">
                <a16:creationId xmlns:a16="http://schemas.microsoft.com/office/drawing/2014/main" xmlns="" id="{6A1EB18E-AF28-0544-BE1A-473BBB2713E3}"/>
              </a:ext>
            </a:extLst>
          </p:cNvPr>
          <p:cNvCxnSpPr>
            <a:cxnSpLocks/>
          </p:cNvCxnSpPr>
          <p:nvPr/>
        </p:nvCxnSpPr>
        <p:spPr>
          <a:xfrm>
            <a:off x="2385480"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1D76555E-2F3C-D14C-8FE6-BF09BA3AF21F}"/>
              </a:ext>
            </a:extLst>
          </p:cNvPr>
          <p:cNvCxnSpPr>
            <a:cxnSpLocks/>
          </p:cNvCxnSpPr>
          <p:nvPr/>
        </p:nvCxnSpPr>
        <p:spPr>
          <a:xfrm>
            <a:off x="4841719"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23EAEE76-D876-AE4E-B917-E92ADA28E53C}"/>
              </a:ext>
            </a:extLst>
          </p:cNvPr>
          <p:cNvCxnSpPr>
            <a:cxnSpLocks/>
          </p:cNvCxnSpPr>
          <p:nvPr/>
        </p:nvCxnSpPr>
        <p:spPr>
          <a:xfrm>
            <a:off x="1263024"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38605B67-2470-814F-940D-B3B9DFC2F682}"/>
              </a:ext>
            </a:extLst>
          </p:cNvPr>
          <p:cNvCxnSpPr>
            <a:cxnSpLocks/>
          </p:cNvCxnSpPr>
          <p:nvPr/>
        </p:nvCxnSpPr>
        <p:spPr>
          <a:xfrm>
            <a:off x="7859704"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73EB2117-7433-2342-B6A1-B441058D4A65}"/>
              </a:ext>
            </a:extLst>
          </p:cNvPr>
          <p:cNvCxnSpPr>
            <a:cxnSpLocks/>
          </p:cNvCxnSpPr>
          <p:nvPr/>
        </p:nvCxnSpPr>
        <p:spPr>
          <a:xfrm>
            <a:off x="9216618"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6331F4C-E858-9343-897E-3D774BACA54E}"/>
              </a:ext>
            </a:extLst>
          </p:cNvPr>
          <p:cNvCxnSpPr>
            <a:cxnSpLocks/>
          </p:cNvCxnSpPr>
          <p:nvPr/>
        </p:nvCxnSpPr>
        <p:spPr>
          <a:xfrm>
            <a:off x="5867567"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348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Application Integration</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21</a:t>
            </a:fld>
            <a:endParaRPr lang="en-US" dirty="0"/>
          </a:p>
        </p:txBody>
      </p:sp>
      <p:pic>
        <p:nvPicPr>
          <p:cNvPr id="3" name="Graphic 2">
            <a:extLst>
              <a:ext uri="{FF2B5EF4-FFF2-40B4-BE49-F238E27FC236}">
                <a16:creationId xmlns:a16="http://schemas.microsoft.com/office/drawing/2014/main" xmlns="" id="{F0489D67-F1D3-6F4C-A203-B2526A9022D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462192" y="1327173"/>
            <a:ext cx="762000" cy="952500"/>
          </a:xfrm>
          <a:prstGeom prst="rect">
            <a:avLst/>
          </a:prstGeom>
        </p:spPr>
      </p:pic>
      <p:pic>
        <p:nvPicPr>
          <p:cNvPr id="8" name="Graphic 7">
            <a:extLst>
              <a:ext uri="{FF2B5EF4-FFF2-40B4-BE49-F238E27FC236}">
                <a16:creationId xmlns:a16="http://schemas.microsoft.com/office/drawing/2014/main" xmlns="" id="{B4815D64-8297-7141-9215-12F4788E058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450705" y="1327173"/>
            <a:ext cx="762000" cy="952500"/>
          </a:xfrm>
          <a:prstGeom prst="rect">
            <a:avLst/>
          </a:prstGeom>
        </p:spPr>
      </p:pic>
      <p:pic>
        <p:nvPicPr>
          <p:cNvPr id="10" name="Graphic 9">
            <a:extLst>
              <a:ext uri="{FF2B5EF4-FFF2-40B4-BE49-F238E27FC236}">
                <a16:creationId xmlns:a16="http://schemas.microsoft.com/office/drawing/2014/main" xmlns="" id="{E7272995-25FB-C940-831E-477AB07B017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774834" y="1327173"/>
            <a:ext cx="762000" cy="952500"/>
          </a:xfrm>
          <a:prstGeom prst="rect">
            <a:avLst/>
          </a:prstGeom>
        </p:spPr>
      </p:pic>
      <p:pic>
        <p:nvPicPr>
          <p:cNvPr id="12" name="Graphic 11">
            <a:extLst>
              <a:ext uri="{FF2B5EF4-FFF2-40B4-BE49-F238E27FC236}">
                <a16:creationId xmlns:a16="http://schemas.microsoft.com/office/drawing/2014/main" xmlns="" id="{55221684-D877-514A-9C7D-259B300C4F06}"/>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987644" y="1327173"/>
            <a:ext cx="762000" cy="952500"/>
          </a:xfrm>
          <a:prstGeom prst="rect">
            <a:avLst/>
          </a:prstGeom>
        </p:spPr>
      </p:pic>
      <p:pic>
        <p:nvPicPr>
          <p:cNvPr id="14" name="Graphic 13">
            <a:extLst>
              <a:ext uri="{FF2B5EF4-FFF2-40B4-BE49-F238E27FC236}">
                <a16:creationId xmlns:a16="http://schemas.microsoft.com/office/drawing/2014/main" xmlns="" id="{4B978A46-E50A-894A-BC86-7B37F99F634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456515" y="1327173"/>
            <a:ext cx="762000" cy="1092200"/>
          </a:xfrm>
          <a:prstGeom prst="rect">
            <a:avLst/>
          </a:prstGeom>
        </p:spPr>
      </p:pic>
      <p:grpSp>
        <p:nvGrpSpPr>
          <p:cNvPr id="48" name="Group 47">
            <a:extLst>
              <a:ext uri="{FF2B5EF4-FFF2-40B4-BE49-F238E27FC236}">
                <a16:creationId xmlns:a16="http://schemas.microsoft.com/office/drawing/2014/main" xmlns="" id="{971149A4-1237-524D-BDB3-461C45234EA8}"/>
              </a:ext>
            </a:extLst>
          </p:cNvPr>
          <p:cNvGrpSpPr/>
          <p:nvPr/>
        </p:nvGrpSpPr>
        <p:grpSpPr>
          <a:xfrm>
            <a:off x="4295330" y="2481070"/>
            <a:ext cx="1072750" cy="878080"/>
            <a:chOff x="4399550" y="1384899"/>
            <a:chExt cx="1072750" cy="878080"/>
          </a:xfrm>
        </p:grpSpPr>
        <p:pic>
          <p:nvPicPr>
            <p:cNvPr id="33" name="Graphic 32">
              <a:extLst>
                <a:ext uri="{FF2B5EF4-FFF2-40B4-BE49-F238E27FC236}">
                  <a16:creationId xmlns:a16="http://schemas.microsoft.com/office/drawing/2014/main" xmlns="" id="{4919C5DB-D84B-684E-B463-7ED234BE9FF2}"/>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4650175" y="1384899"/>
              <a:ext cx="571500" cy="571500"/>
            </a:xfrm>
            <a:prstGeom prst="rect">
              <a:avLst/>
            </a:prstGeom>
          </p:spPr>
        </p:pic>
        <p:sp>
          <p:nvSpPr>
            <p:cNvPr id="36" name="TextBox 35">
              <a:extLst>
                <a:ext uri="{FF2B5EF4-FFF2-40B4-BE49-F238E27FC236}">
                  <a16:creationId xmlns:a16="http://schemas.microsoft.com/office/drawing/2014/main" xmlns="" id="{0ED3240D-934E-BF4E-80A1-DB9016CB7790}"/>
                </a:ext>
              </a:extLst>
            </p:cNvPr>
            <p:cNvSpPr txBox="1"/>
            <p:nvPr/>
          </p:nvSpPr>
          <p:spPr>
            <a:xfrm>
              <a:off x="4399550" y="2001369"/>
              <a:ext cx="1072750" cy="261610"/>
            </a:xfrm>
            <a:prstGeom prst="rect">
              <a:avLst/>
            </a:prstGeom>
            <a:noFill/>
          </p:spPr>
          <p:txBody>
            <a:bodyPr wrap="square" rtlCol="0">
              <a:spAutoFit/>
            </a:bodyPr>
            <a:lstStyle/>
            <a:p>
              <a:pPr algn="ctr"/>
              <a:r>
                <a:rPr lang="en-US" sz="1100" dirty="0">
                  <a:solidFill>
                    <a:srgbClr val="232F3E"/>
                  </a:solidFill>
                </a:rPr>
                <a:t>Message</a:t>
              </a:r>
            </a:p>
          </p:txBody>
        </p:sp>
      </p:grpSp>
      <p:grpSp>
        <p:nvGrpSpPr>
          <p:cNvPr id="49" name="Group 48">
            <a:extLst>
              <a:ext uri="{FF2B5EF4-FFF2-40B4-BE49-F238E27FC236}">
                <a16:creationId xmlns:a16="http://schemas.microsoft.com/office/drawing/2014/main" xmlns="" id="{380450A0-5708-0444-A626-9E4EEE88B5A8}"/>
              </a:ext>
            </a:extLst>
          </p:cNvPr>
          <p:cNvGrpSpPr/>
          <p:nvPr/>
        </p:nvGrpSpPr>
        <p:grpSpPr>
          <a:xfrm>
            <a:off x="4295330" y="3511453"/>
            <a:ext cx="1072750" cy="878080"/>
            <a:chOff x="5478842" y="1384899"/>
            <a:chExt cx="1072750" cy="878080"/>
          </a:xfrm>
        </p:grpSpPr>
        <p:pic>
          <p:nvPicPr>
            <p:cNvPr id="35" name="Graphic 34">
              <a:extLst>
                <a:ext uri="{FF2B5EF4-FFF2-40B4-BE49-F238E27FC236}">
                  <a16:creationId xmlns:a16="http://schemas.microsoft.com/office/drawing/2014/main" xmlns="" id="{FA5ED544-7014-4D40-95AE-CE2ECD9907D0}"/>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5729467" y="1384899"/>
              <a:ext cx="571500" cy="571500"/>
            </a:xfrm>
            <a:prstGeom prst="rect">
              <a:avLst/>
            </a:prstGeom>
          </p:spPr>
        </p:pic>
        <p:sp>
          <p:nvSpPr>
            <p:cNvPr id="37" name="TextBox 36">
              <a:extLst>
                <a:ext uri="{FF2B5EF4-FFF2-40B4-BE49-F238E27FC236}">
                  <a16:creationId xmlns:a16="http://schemas.microsoft.com/office/drawing/2014/main" xmlns="" id="{8A63FBE2-26D4-0D47-A0CC-FCFCA2EAC426}"/>
                </a:ext>
              </a:extLst>
            </p:cNvPr>
            <p:cNvSpPr txBox="1"/>
            <p:nvPr/>
          </p:nvSpPr>
          <p:spPr>
            <a:xfrm>
              <a:off x="5478842" y="2001369"/>
              <a:ext cx="1072750" cy="261610"/>
            </a:xfrm>
            <a:prstGeom prst="rect">
              <a:avLst/>
            </a:prstGeom>
            <a:noFill/>
          </p:spPr>
          <p:txBody>
            <a:bodyPr wrap="square" rtlCol="0">
              <a:spAutoFit/>
            </a:bodyPr>
            <a:lstStyle/>
            <a:p>
              <a:pPr algn="ctr"/>
              <a:r>
                <a:rPr lang="en-US" sz="1100" dirty="0">
                  <a:solidFill>
                    <a:srgbClr val="232F3E"/>
                  </a:solidFill>
                </a:rPr>
                <a:t>Queue</a:t>
              </a:r>
            </a:p>
          </p:txBody>
        </p:sp>
      </p:grpSp>
      <p:grpSp>
        <p:nvGrpSpPr>
          <p:cNvPr id="51" name="Group 50">
            <a:extLst>
              <a:ext uri="{FF2B5EF4-FFF2-40B4-BE49-F238E27FC236}">
                <a16:creationId xmlns:a16="http://schemas.microsoft.com/office/drawing/2014/main" xmlns="" id="{C7155D8C-7094-7D42-BAAD-D9249BDACE26}"/>
              </a:ext>
            </a:extLst>
          </p:cNvPr>
          <p:cNvGrpSpPr/>
          <p:nvPr/>
        </p:nvGrpSpPr>
        <p:grpSpPr>
          <a:xfrm>
            <a:off x="2619459" y="2557002"/>
            <a:ext cx="1072750" cy="1054454"/>
            <a:chOff x="8119445" y="1368261"/>
            <a:chExt cx="1072750" cy="1054454"/>
          </a:xfrm>
        </p:grpSpPr>
        <p:pic>
          <p:nvPicPr>
            <p:cNvPr id="39" name="Graphic 38">
              <a:extLst>
                <a:ext uri="{FF2B5EF4-FFF2-40B4-BE49-F238E27FC236}">
                  <a16:creationId xmlns:a16="http://schemas.microsoft.com/office/drawing/2014/main" xmlns="" id="{0FF0D1D0-6E1E-D84D-A1DE-544334CF9127}"/>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8370070" y="1368261"/>
              <a:ext cx="571500" cy="571500"/>
            </a:xfrm>
            <a:prstGeom prst="rect">
              <a:avLst/>
            </a:prstGeom>
          </p:spPr>
        </p:pic>
        <p:sp>
          <p:nvSpPr>
            <p:cNvPr id="42" name="TextBox 41">
              <a:extLst>
                <a:ext uri="{FF2B5EF4-FFF2-40B4-BE49-F238E27FC236}">
                  <a16:creationId xmlns:a16="http://schemas.microsoft.com/office/drawing/2014/main" xmlns="" id="{BE22A002-2638-F54B-81E1-22D8769444B6}"/>
                </a:ext>
              </a:extLst>
            </p:cNvPr>
            <p:cNvSpPr txBox="1"/>
            <p:nvPr/>
          </p:nvSpPr>
          <p:spPr>
            <a:xfrm>
              <a:off x="8119445" y="1991828"/>
              <a:ext cx="1072750" cy="430887"/>
            </a:xfrm>
            <a:prstGeom prst="rect">
              <a:avLst/>
            </a:prstGeom>
            <a:noFill/>
          </p:spPr>
          <p:txBody>
            <a:bodyPr wrap="square" rtlCol="0">
              <a:spAutoFit/>
            </a:bodyPr>
            <a:lstStyle/>
            <a:p>
              <a:pPr algn="ctr"/>
              <a:r>
                <a:rPr lang="en-US" sz="1100" dirty="0">
                  <a:solidFill>
                    <a:srgbClr val="232F3E"/>
                  </a:solidFill>
                </a:rPr>
                <a:t>Email notification</a:t>
              </a:r>
            </a:p>
          </p:txBody>
        </p:sp>
      </p:grpSp>
      <p:grpSp>
        <p:nvGrpSpPr>
          <p:cNvPr id="52" name="Group 51">
            <a:extLst>
              <a:ext uri="{FF2B5EF4-FFF2-40B4-BE49-F238E27FC236}">
                <a16:creationId xmlns:a16="http://schemas.microsoft.com/office/drawing/2014/main" xmlns="" id="{C8E33B1D-41F1-954E-85E7-0ED36A745050}"/>
              </a:ext>
            </a:extLst>
          </p:cNvPr>
          <p:cNvGrpSpPr/>
          <p:nvPr/>
        </p:nvGrpSpPr>
        <p:grpSpPr>
          <a:xfrm>
            <a:off x="2608767" y="3737906"/>
            <a:ext cx="1072750" cy="1069444"/>
            <a:chOff x="4368042" y="3737906"/>
            <a:chExt cx="1072750" cy="1069444"/>
          </a:xfrm>
        </p:grpSpPr>
        <p:pic>
          <p:nvPicPr>
            <p:cNvPr id="41" name="Graphic 40">
              <a:extLst>
                <a:ext uri="{FF2B5EF4-FFF2-40B4-BE49-F238E27FC236}">
                  <a16:creationId xmlns:a16="http://schemas.microsoft.com/office/drawing/2014/main" xmlns="" id="{4E8FF2F0-6F5C-D045-8151-66C59B8DA60D}"/>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4618667" y="3737906"/>
              <a:ext cx="571500" cy="571500"/>
            </a:xfrm>
            <a:prstGeom prst="rect">
              <a:avLst/>
            </a:prstGeom>
          </p:spPr>
        </p:pic>
        <p:sp>
          <p:nvSpPr>
            <p:cNvPr id="43" name="TextBox 42">
              <a:extLst>
                <a:ext uri="{FF2B5EF4-FFF2-40B4-BE49-F238E27FC236}">
                  <a16:creationId xmlns:a16="http://schemas.microsoft.com/office/drawing/2014/main" xmlns="" id="{8F78EFBF-8BB8-C245-A98D-A40DBEB54D5F}"/>
                </a:ext>
              </a:extLst>
            </p:cNvPr>
            <p:cNvSpPr txBox="1"/>
            <p:nvPr/>
          </p:nvSpPr>
          <p:spPr>
            <a:xfrm>
              <a:off x="4368042" y="4376463"/>
              <a:ext cx="1072750" cy="430887"/>
            </a:xfrm>
            <a:prstGeom prst="rect">
              <a:avLst/>
            </a:prstGeom>
            <a:noFill/>
          </p:spPr>
          <p:txBody>
            <a:bodyPr wrap="square" rtlCol="0">
              <a:spAutoFit/>
            </a:bodyPr>
            <a:lstStyle/>
            <a:p>
              <a:pPr algn="ctr"/>
              <a:r>
                <a:rPr lang="en-US" sz="1100" dirty="0">
                  <a:solidFill>
                    <a:srgbClr val="232F3E"/>
                  </a:solidFill>
                </a:rPr>
                <a:t>HTTP notification</a:t>
              </a:r>
            </a:p>
          </p:txBody>
        </p:sp>
      </p:grpSp>
      <p:grpSp>
        <p:nvGrpSpPr>
          <p:cNvPr id="53" name="Group 52">
            <a:extLst>
              <a:ext uri="{FF2B5EF4-FFF2-40B4-BE49-F238E27FC236}">
                <a16:creationId xmlns:a16="http://schemas.microsoft.com/office/drawing/2014/main" xmlns="" id="{0A0006F1-AB17-A149-9351-74956270A4E8}"/>
              </a:ext>
            </a:extLst>
          </p:cNvPr>
          <p:cNvGrpSpPr/>
          <p:nvPr/>
        </p:nvGrpSpPr>
        <p:grpSpPr>
          <a:xfrm>
            <a:off x="2608767" y="4973229"/>
            <a:ext cx="1072750" cy="900167"/>
            <a:chOff x="4368042" y="4973229"/>
            <a:chExt cx="1072750" cy="900167"/>
          </a:xfrm>
        </p:grpSpPr>
        <p:pic>
          <p:nvPicPr>
            <p:cNvPr id="45" name="Graphic 44">
              <a:extLst>
                <a:ext uri="{FF2B5EF4-FFF2-40B4-BE49-F238E27FC236}">
                  <a16:creationId xmlns:a16="http://schemas.microsoft.com/office/drawing/2014/main" xmlns="" id="{3DA536F9-664A-D447-9ACC-460FAF8E3A15}"/>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4618667" y="4973229"/>
              <a:ext cx="571500" cy="571500"/>
            </a:xfrm>
            <a:prstGeom prst="rect">
              <a:avLst/>
            </a:prstGeom>
          </p:spPr>
        </p:pic>
        <p:sp>
          <p:nvSpPr>
            <p:cNvPr id="46" name="TextBox 45">
              <a:extLst>
                <a:ext uri="{FF2B5EF4-FFF2-40B4-BE49-F238E27FC236}">
                  <a16:creationId xmlns:a16="http://schemas.microsoft.com/office/drawing/2014/main" xmlns="" id="{3049EA10-0347-FA43-ADC1-B1117F1819F9}"/>
                </a:ext>
              </a:extLst>
            </p:cNvPr>
            <p:cNvSpPr txBox="1"/>
            <p:nvPr/>
          </p:nvSpPr>
          <p:spPr>
            <a:xfrm>
              <a:off x="4368042" y="5611786"/>
              <a:ext cx="1072750" cy="261610"/>
            </a:xfrm>
            <a:prstGeom prst="rect">
              <a:avLst/>
            </a:prstGeom>
            <a:noFill/>
          </p:spPr>
          <p:txBody>
            <a:bodyPr wrap="square" rtlCol="0">
              <a:spAutoFit/>
            </a:bodyPr>
            <a:lstStyle/>
            <a:p>
              <a:pPr algn="ctr"/>
              <a:r>
                <a:rPr lang="en-US" sz="1100" dirty="0">
                  <a:solidFill>
                    <a:srgbClr val="232F3E"/>
                  </a:solidFill>
                </a:rPr>
                <a:t>Topic</a:t>
              </a:r>
            </a:p>
          </p:txBody>
        </p:sp>
      </p:grpSp>
      <p:cxnSp>
        <p:nvCxnSpPr>
          <p:cNvPr id="47" name="Straight Connector 46">
            <a:extLst>
              <a:ext uri="{FF2B5EF4-FFF2-40B4-BE49-F238E27FC236}">
                <a16:creationId xmlns:a16="http://schemas.microsoft.com/office/drawing/2014/main" xmlns="" id="{704445B0-27D8-1C47-8298-BE3513AE30FF}"/>
              </a:ext>
            </a:extLst>
          </p:cNvPr>
          <p:cNvCxnSpPr>
            <a:cxnSpLocks/>
          </p:cNvCxnSpPr>
          <p:nvPr/>
        </p:nvCxnSpPr>
        <p:spPr>
          <a:xfrm>
            <a:off x="2388180" y="1327173"/>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5195E0A1-49E3-7847-B879-966C6EFA422C}"/>
              </a:ext>
            </a:extLst>
          </p:cNvPr>
          <p:cNvCxnSpPr>
            <a:cxnSpLocks/>
          </p:cNvCxnSpPr>
          <p:nvPr/>
        </p:nvCxnSpPr>
        <p:spPr>
          <a:xfrm>
            <a:off x="5663170" y="1327173"/>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0C658552-5A46-9141-A57D-FE5720E6D5BE}"/>
              </a:ext>
            </a:extLst>
          </p:cNvPr>
          <p:cNvCxnSpPr>
            <a:cxnSpLocks/>
          </p:cNvCxnSpPr>
          <p:nvPr/>
        </p:nvCxnSpPr>
        <p:spPr>
          <a:xfrm>
            <a:off x="4016682" y="1327173"/>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52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AR &amp; VR</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22</a:t>
            </a:fld>
            <a:endParaRPr lang="en-US" dirty="0"/>
          </a:p>
        </p:txBody>
      </p:sp>
      <p:pic>
        <p:nvPicPr>
          <p:cNvPr id="3" name="Graphic 2">
            <a:extLst>
              <a:ext uri="{FF2B5EF4-FFF2-40B4-BE49-F238E27FC236}">
                <a16:creationId xmlns:a16="http://schemas.microsoft.com/office/drawing/2014/main" xmlns="" id="{67D3C646-BCF3-C248-A8C1-3211A218EF7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06543" y="939823"/>
            <a:ext cx="762000" cy="1092200"/>
          </a:xfrm>
          <a:prstGeom prst="rect">
            <a:avLst/>
          </a:prstGeom>
        </p:spPr>
      </p:pic>
      <p:sp>
        <p:nvSpPr>
          <p:cNvPr id="14" name="Title 5">
            <a:extLst>
              <a:ext uri="{FF2B5EF4-FFF2-40B4-BE49-F238E27FC236}">
                <a16:creationId xmlns:a16="http://schemas.microsoft.com/office/drawing/2014/main" xmlns="" id="{E55F31AC-1997-AC48-8129-66B95C96A555}"/>
              </a:ext>
            </a:extLst>
          </p:cNvPr>
          <p:cNvSpPr txBox="1">
            <a:spLocks/>
          </p:cNvSpPr>
          <p:nvPr/>
        </p:nvSpPr>
        <p:spPr>
          <a:xfrm>
            <a:off x="266700" y="2330386"/>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AWS Cost Management</a:t>
            </a:r>
          </a:p>
        </p:txBody>
      </p:sp>
      <p:pic>
        <p:nvPicPr>
          <p:cNvPr id="15" name="Graphic 14">
            <a:extLst>
              <a:ext uri="{FF2B5EF4-FFF2-40B4-BE49-F238E27FC236}">
                <a16:creationId xmlns:a16="http://schemas.microsoft.com/office/drawing/2014/main" xmlns="" id="{DF15EF9C-09CC-5B44-B887-C101E39A1F8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503134" y="2997674"/>
            <a:ext cx="762000" cy="952500"/>
          </a:xfrm>
          <a:prstGeom prst="rect">
            <a:avLst/>
          </a:prstGeom>
        </p:spPr>
      </p:pic>
      <p:pic>
        <p:nvPicPr>
          <p:cNvPr id="16" name="Graphic 15">
            <a:extLst>
              <a:ext uri="{FF2B5EF4-FFF2-40B4-BE49-F238E27FC236}">
                <a16:creationId xmlns:a16="http://schemas.microsoft.com/office/drawing/2014/main" xmlns="" id="{5E6B0B78-F62D-5D4C-BA49-515D91DE111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748392" y="2997674"/>
            <a:ext cx="762000" cy="1231900"/>
          </a:xfrm>
          <a:prstGeom prst="rect">
            <a:avLst/>
          </a:prstGeom>
        </p:spPr>
      </p:pic>
      <p:pic>
        <p:nvPicPr>
          <p:cNvPr id="17" name="Graphic 16">
            <a:extLst>
              <a:ext uri="{FF2B5EF4-FFF2-40B4-BE49-F238E27FC236}">
                <a16:creationId xmlns:a16="http://schemas.microsoft.com/office/drawing/2014/main" xmlns="" id="{C97B652D-4F14-2A41-BB13-1F92E9435A0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625763" y="2997674"/>
            <a:ext cx="762000" cy="1092200"/>
          </a:xfrm>
          <a:prstGeom prst="rect">
            <a:avLst/>
          </a:prstGeom>
        </p:spPr>
      </p:pic>
      <p:sp>
        <p:nvSpPr>
          <p:cNvPr id="18" name="Title 5">
            <a:extLst>
              <a:ext uri="{FF2B5EF4-FFF2-40B4-BE49-F238E27FC236}">
                <a16:creationId xmlns:a16="http://schemas.microsoft.com/office/drawing/2014/main" xmlns="" id="{835671C7-BB56-9749-AAF5-853F59B1558F}"/>
              </a:ext>
            </a:extLst>
          </p:cNvPr>
          <p:cNvSpPr txBox="1">
            <a:spLocks/>
          </p:cNvSpPr>
          <p:nvPr/>
        </p:nvSpPr>
        <p:spPr>
          <a:xfrm>
            <a:off x="266700" y="4357173"/>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Business Productivity</a:t>
            </a:r>
          </a:p>
        </p:txBody>
      </p:sp>
      <p:pic>
        <p:nvPicPr>
          <p:cNvPr id="19" name="Graphic 18">
            <a:extLst>
              <a:ext uri="{FF2B5EF4-FFF2-40B4-BE49-F238E27FC236}">
                <a16:creationId xmlns:a16="http://schemas.microsoft.com/office/drawing/2014/main" xmlns="" id="{C633C96A-3788-6647-90B2-EDB4D3C6219E}"/>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06543" y="5031154"/>
            <a:ext cx="762000" cy="1092200"/>
          </a:xfrm>
          <a:prstGeom prst="rect">
            <a:avLst/>
          </a:prstGeom>
        </p:spPr>
      </p:pic>
      <p:pic>
        <p:nvPicPr>
          <p:cNvPr id="4" name="Graphic 3">
            <a:extLst>
              <a:ext uri="{FF2B5EF4-FFF2-40B4-BE49-F238E27FC236}">
                <a16:creationId xmlns:a16="http://schemas.microsoft.com/office/drawing/2014/main" xmlns="" id="{A9072EA7-C11B-4E46-B310-79C9132237BE}"/>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06543" y="2997674"/>
            <a:ext cx="762000" cy="1092200"/>
          </a:xfrm>
          <a:prstGeom prst="rect">
            <a:avLst/>
          </a:prstGeom>
        </p:spPr>
      </p:pic>
    </p:spTree>
    <p:extLst>
      <p:ext uri="{BB962C8B-B14F-4D97-AF65-F5344CB8AC3E}">
        <p14:creationId xmlns:p14="http://schemas.microsoft.com/office/powerpoint/2010/main" val="525189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Compute</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23</a:t>
            </a:fld>
            <a:endParaRPr lang="en-US" dirty="0"/>
          </a:p>
        </p:txBody>
      </p:sp>
      <p:pic>
        <p:nvPicPr>
          <p:cNvPr id="3" name="Graphic 2">
            <a:extLst>
              <a:ext uri="{FF2B5EF4-FFF2-40B4-BE49-F238E27FC236}">
                <a16:creationId xmlns:a16="http://schemas.microsoft.com/office/drawing/2014/main" xmlns="" id="{21113488-E595-8047-A232-89B5718B589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1418" y="1314485"/>
            <a:ext cx="762000" cy="952500"/>
          </a:xfrm>
          <a:prstGeom prst="rect">
            <a:avLst/>
          </a:prstGeom>
        </p:spPr>
      </p:pic>
      <p:pic>
        <p:nvPicPr>
          <p:cNvPr id="12" name="Graphic 11">
            <a:extLst>
              <a:ext uri="{FF2B5EF4-FFF2-40B4-BE49-F238E27FC236}">
                <a16:creationId xmlns:a16="http://schemas.microsoft.com/office/drawing/2014/main" xmlns="" id="{2645E4E6-793C-2C45-AE4C-04D2CB6644C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873868" y="1314485"/>
            <a:ext cx="762000" cy="952500"/>
          </a:xfrm>
          <a:prstGeom prst="rect">
            <a:avLst/>
          </a:prstGeom>
        </p:spPr>
      </p:pic>
      <p:pic>
        <p:nvPicPr>
          <p:cNvPr id="14" name="Graphic 13">
            <a:extLst>
              <a:ext uri="{FF2B5EF4-FFF2-40B4-BE49-F238E27FC236}">
                <a16:creationId xmlns:a16="http://schemas.microsoft.com/office/drawing/2014/main" xmlns="" id="{9BB3C05D-A44F-1C44-97DB-1BA7533442D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111562" y="1314485"/>
            <a:ext cx="762000" cy="952500"/>
          </a:xfrm>
          <a:prstGeom prst="rect">
            <a:avLst/>
          </a:prstGeom>
        </p:spPr>
      </p:pic>
      <p:pic>
        <p:nvPicPr>
          <p:cNvPr id="16" name="Graphic 15">
            <a:extLst>
              <a:ext uri="{FF2B5EF4-FFF2-40B4-BE49-F238E27FC236}">
                <a16:creationId xmlns:a16="http://schemas.microsoft.com/office/drawing/2014/main" xmlns="" id="{4F9756E1-2CB8-7A4E-BAB5-F808AA99DCB7}"/>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84756" y="1314485"/>
            <a:ext cx="762000" cy="952500"/>
          </a:xfrm>
          <a:prstGeom prst="rect">
            <a:avLst/>
          </a:prstGeom>
        </p:spPr>
      </p:pic>
      <p:pic>
        <p:nvPicPr>
          <p:cNvPr id="18" name="Graphic 17">
            <a:extLst>
              <a:ext uri="{FF2B5EF4-FFF2-40B4-BE49-F238E27FC236}">
                <a16:creationId xmlns:a16="http://schemas.microsoft.com/office/drawing/2014/main" xmlns="" id="{228D6F17-A4C8-7B43-8845-CFC04D9C91A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029953" y="1314485"/>
            <a:ext cx="762000" cy="1092200"/>
          </a:xfrm>
          <a:prstGeom prst="rect">
            <a:avLst/>
          </a:prstGeom>
        </p:spPr>
      </p:pic>
      <p:pic>
        <p:nvPicPr>
          <p:cNvPr id="20" name="Graphic 19">
            <a:extLst>
              <a:ext uri="{FF2B5EF4-FFF2-40B4-BE49-F238E27FC236}">
                <a16:creationId xmlns:a16="http://schemas.microsoft.com/office/drawing/2014/main" xmlns="" id="{39F24EEC-5C4F-7845-9A77-2155A203C2A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897597" y="1314485"/>
            <a:ext cx="762000" cy="952500"/>
          </a:xfrm>
          <a:prstGeom prst="rect">
            <a:avLst/>
          </a:prstGeom>
        </p:spPr>
      </p:pic>
      <p:grpSp>
        <p:nvGrpSpPr>
          <p:cNvPr id="92" name="Group 91">
            <a:extLst>
              <a:ext uri="{FF2B5EF4-FFF2-40B4-BE49-F238E27FC236}">
                <a16:creationId xmlns:a16="http://schemas.microsoft.com/office/drawing/2014/main" xmlns="" id="{B28B4AAE-87F5-9A45-B8BA-D3E2CBCAD461}"/>
              </a:ext>
            </a:extLst>
          </p:cNvPr>
          <p:cNvGrpSpPr/>
          <p:nvPr/>
        </p:nvGrpSpPr>
        <p:grpSpPr>
          <a:xfrm>
            <a:off x="1154039" y="1314485"/>
            <a:ext cx="1072750" cy="880415"/>
            <a:chOff x="1708242" y="2753509"/>
            <a:chExt cx="1072750" cy="880415"/>
          </a:xfrm>
        </p:grpSpPr>
        <p:sp>
          <p:nvSpPr>
            <p:cNvPr id="39" name="TextBox 38">
              <a:extLst>
                <a:ext uri="{FF2B5EF4-FFF2-40B4-BE49-F238E27FC236}">
                  <a16:creationId xmlns:a16="http://schemas.microsoft.com/office/drawing/2014/main" xmlns="" id="{76919BFA-E272-B541-A4F2-24DAE5236464}"/>
                </a:ext>
              </a:extLst>
            </p:cNvPr>
            <p:cNvSpPr txBox="1"/>
            <p:nvPr/>
          </p:nvSpPr>
          <p:spPr>
            <a:xfrm>
              <a:off x="1708242" y="3372314"/>
              <a:ext cx="1072750" cy="261610"/>
            </a:xfrm>
            <a:prstGeom prst="rect">
              <a:avLst/>
            </a:prstGeom>
            <a:noFill/>
          </p:spPr>
          <p:txBody>
            <a:bodyPr wrap="square" rtlCol="0">
              <a:spAutoFit/>
            </a:bodyPr>
            <a:lstStyle/>
            <a:p>
              <a:pPr algn="ctr"/>
              <a:r>
                <a:rPr lang="en-US" sz="1100" dirty="0">
                  <a:solidFill>
                    <a:srgbClr val="232F3E"/>
                  </a:solidFill>
                </a:rPr>
                <a:t>AMI</a:t>
              </a:r>
            </a:p>
          </p:txBody>
        </p:sp>
        <p:pic>
          <p:nvPicPr>
            <p:cNvPr id="47" name="Graphic 46">
              <a:extLst>
                <a:ext uri="{FF2B5EF4-FFF2-40B4-BE49-F238E27FC236}">
                  <a16:creationId xmlns:a16="http://schemas.microsoft.com/office/drawing/2014/main" xmlns="" id="{254BC376-5592-844F-A614-16B6EBD1DD28}"/>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958867" y="2753509"/>
              <a:ext cx="571500" cy="571500"/>
            </a:xfrm>
            <a:prstGeom prst="rect">
              <a:avLst/>
            </a:prstGeom>
          </p:spPr>
        </p:pic>
      </p:grpSp>
      <p:grpSp>
        <p:nvGrpSpPr>
          <p:cNvPr id="90" name="Group 89">
            <a:extLst>
              <a:ext uri="{FF2B5EF4-FFF2-40B4-BE49-F238E27FC236}">
                <a16:creationId xmlns:a16="http://schemas.microsoft.com/office/drawing/2014/main" xmlns="" id="{539843F5-FED4-3044-AD40-B068AE0A600A}"/>
              </a:ext>
            </a:extLst>
          </p:cNvPr>
          <p:cNvGrpSpPr/>
          <p:nvPr/>
        </p:nvGrpSpPr>
        <p:grpSpPr>
          <a:xfrm>
            <a:off x="2986850" y="1314485"/>
            <a:ext cx="1072750" cy="1064682"/>
            <a:chOff x="3567022" y="2753509"/>
            <a:chExt cx="1072750" cy="1064682"/>
          </a:xfrm>
        </p:grpSpPr>
        <p:pic>
          <p:nvPicPr>
            <p:cNvPr id="51" name="Graphic 50">
              <a:extLst>
                <a:ext uri="{FF2B5EF4-FFF2-40B4-BE49-F238E27FC236}">
                  <a16:creationId xmlns:a16="http://schemas.microsoft.com/office/drawing/2014/main" xmlns="" id="{77041EB3-FE45-F84F-8CD7-4A9C2DE76F76}"/>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817647" y="2753509"/>
              <a:ext cx="571500" cy="571500"/>
            </a:xfrm>
            <a:prstGeom prst="rect">
              <a:avLst/>
            </a:prstGeom>
          </p:spPr>
        </p:pic>
        <p:sp>
          <p:nvSpPr>
            <p:cNvPr id="71" name="TextBox 70">
              <a:extLst>
                <a:ext uri="{FF2B5EF4-FFF2-40B4-BE49-F238E27FC236}">
                  <a16:creationId xmlns:a16="http://schemas.microsoft.com/office/drawing/2014/main" xmlns="" id="{56B1C125-4DD5-A142-8D1C-42627A093ADA}"/>
                </a:ext>
              </a:extLst>
            </p:cNvPr>
            <p:cNvSpPr txBox="1"/>
            <p:nvPr/>
          </p:nvSpPr>
          <p:spPr>
            <a:xfrm>
              <a:off x="3567022" y="3387304"/>
              <a:ext cx="1072750" cy="430887"/>
            </a:xfrm>
            <a:prstGeom prst="rect">
              <a:avLst/>
            </a:prstGeom>
            <a:noFill/>
          </p:spPr>
          <p:txBody>
            <a:bodyPr wrap="square" rtlCol="0">
              <a:spAutoFit/>
            </a:bodyPr>
            <a:lstStyle/>
            <a:p>
              <a:pPr algn="ctr"/>
              <a:r>
                <a:rPr lang="en-US" sz="1100" dirty="0">
                  <a:solidFill>
                    <a:srgbClr val="232F3E"/>
                  </a:solidFill>
                </a:rPr>
                <a:t>DB on Instance</a:t>
              </a:r>
            </a:p>
          </p:txBody>
        </p:sp>
      </p:grpSp>
      <p:grpSp>
        <p:nvGrpSpPr>
          <p:cNvPr id="89" name="Group 88">
            <a:extLst>
              <a:ext uri="{FF2B5EF4-FFF2-40B4-BE49-F238E27FC236}">
                <a16:creationId xmlns:a16="http://schemas.microsoft.com/office/drawing/2014/main" xmlns="" id="{2151FA54-499B-B848-8EE2-42ACC99E0F1E}"/>
              </a:ext>
            </a:extLst>
          </p:cNvPr>
          <p:cNvGrpSpPr/>
          <p:nvPr/>
        </p:nvGrpSpPr>
        <p:grpSpPr>
          <a:xfrm>
            <a:off x="1154039" y="2470856"/>
            <a:ext cx="1072750" cy="1064682"/>
            <a:chOff x="4436451" y="2753509"/>
            <a:chExt cx="1072750" cy="1064682"/>
          </a:xfrm>
        </p:grpSpPr>
        <p:pic>
          <p:nvPicPr>
            <p:cNvPr id="53" name="Graphic 52">
              <a:extLst>
                <a:ext uri="{FF2B5EF4-FFF2-40B4-BE49-F238E27FC236}">
                  <a16:creationId xmlns:a16="http://schemas.microsoft.com/office/drawing/2014/main" xmlns="" id="{66F079AF-0FB4-084A-AB88-5B32CDB1BEFA}"/>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687076" y="2753509"/>
              <a:ext cx="571500" cy="571500"/>
            </a:xfrm>
            <a:prstGeom prst="rect">
              <a:avLst/>
            </a:prstGeom>
          </p:spPr>
        </p:pic>
        <p:sp>
          <p:nvSpPr>
            <p:cNvPr id="72" name="TextBox 71">
              <a:extLst>
                <a:ext uri="{FF2B5EF4-FFF2-40B4-BE49-F238E27FC236}">
                  <a16:creationId xmlns:a16="http://schemas.microsoft.com/office/drawing/2014/main" xmlns="" id="{C0C77B6B-68E1-4F4D-8F1F-67627D1BA845}"/>
                </a:ext>
              </a:extLst>
            </p:cNvPr>
            <p:cNvSpPr txBox="1"/>
            <p:nvPr/>
          </p:nvSpPr>
          <p:spPr>
            <a:xfrm>
              <a:off x="4436451" y="3387304"/>
              <a:ext cx="1072750" cy="430887"/>
            </a:xfrm>
            <a:prstGeom prst="rect">
              <a:avLst/>
            </a:prstGeom>
            <a:noFill/>
          </p:spPr>
          <p:txBody>
            <a:bodyPr wrap="square" rtlCol="0">
              <a:spAutoFit/>
            </a:bodyPr>
            <a:lstStyle/>
            <a:p>
              <a:pPr algn="ctr"/>
              <a:r>
                <a:rPr lang="en-US" sz="1100" dirty="0">
                  <a:solidFill>
                    <a:srgbClr val="232F3E"/>
                  </a:solidFill>
                </a:rPr>
                <a:t>Elastic IP Address</a:t>
              </a:r>
            </a:p>
          </p:txBody>
        </p:sp>
      </p:grpSp>
      <p:grpSp>
        <p:nvGrpSpPr>
          <p:cNvPr id="88" name="Group 87">
            <a:extLst>
              <a:ext uri="{FF2B5EF4-FFF2-40B4-BE49-F238E27FC236}">
                <a16:creationId xmlns:a16="http://schemas.microsoft.com/office/drawing/2014/main" xmlns="" id="{7C67AB92-08C5-C547-8CA4-6C338E648A12}"/>
              </a:ext>
            </a:extLst>
          </p:cNvPr>
          <p:cNvGrpSpPr/>
          <p:nvPr/>
        </p:nvGrpSpPr>
        <p:grpSpPr>
          <a:xfrm>
            <a:off x="2068439" y="2470856"/>
            <a:ext cx="1072750" cy="1064682"/>
            <a:chOff x="5335860" y="2753509"/>
            <a:chExt cx="1072750" cy="1064682"/>
          </a:xfrm>
        </p:grpSpPr>
        <p:pic>
          <p:nvPicPr>
            <p:cNvPr id="55" name="Graphic 54">
              <a:extLst>
                <a:ext uri="{FF2B5EF4-FFF2-40B4-BE49-F238E27FC236}">
                  <a16:creationId xmlns:a16="http://schemas.microsoft.com/office/drawing/2014/main" xmlns="" id="{2CF40FDD-38B1-2145-B793-FB045CAF0EA0}"/>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5586485" y="2753509"/>
              <a:ext cx="571500" cy="571500"/>
            </a:xfrm>
            <a:prstGeom prst="rect">
              <a:avLst/>
            </a:prstGeom>
          </p:spPr>
        </p:pic>
        <p:sp>
          <p:nvSpPr>
            <p:cNvPr id="73" name="TextBox 72">
              <a:extLst>
                <a:ext uri="{FF2B5EF4-FFF2-40B4-BE49-F238E27FC236}">
                  <a16:creationId xmlns:a16="http://schemas.microsoft.com/office/drawing/2014/main" xmlns="" id="{6DA03F80-7DFF-4B40-8972-D411DEE7802C}"/>
                </a:ext>
              </a:extLst>
            </p:cNvPr>
            <p:cNvSpPr txBox="1"/>
            <p:nvPr/>
          </p:nvSpPr>
          <p:spPr>
            <a:xfrm>
              <a:off x="5335860" y="3387304"/>
              <a:ext cx="1072750" cy="430887"/>
            </a:xfrm>
            <a:prstGeom prst="rect">
              <a:avLst/>
            </a:prstGeom>
            <a:noFill/>
          </p:spPr>
          <p:txBody>
            <a:bodyPr wrap="square" rtlCol="0">
              <a:spAutoFit/>
            </a:bodyPr>
            <a:lstStyle/>
            <a:p>
              <a:pPr algn="ctr"/>
              <a:r>
                <a:rPr lang="en-US" sz="1100" dirty="0">
                  <a:solidFill>
                    <a:srgbClr val="232F3E"/>
                  </a:solidFill>
                </a:rPr>
                <a:t>Instance with CloudWatch</a:t>
              </a:r>
            </a:p>
          </p:txBody>
        </p:sp>
      </p:grpSp>
      <p:grpSp>
        <p:nvGrpSpPr>
          <p:cNvPr id="87" name="Group 86">
            <a:extLst>
              <a:ext uri="{FF2B5EF4-FFF2-40B4-BE49-F238E27FC236}">
                <a16:creationId xmlns:a16="http://schemas.microsoft.com/office/drawing/2014/main" xmlns="" id="{C1D21465-1D33-DF42-9CD6-13821F0C4696}"/>
              </a:ext>
            </a:extLst>
          </p:cNvPr>
          <p:cNvGrpSpPr/>
          <p:nvPr/>
        </p:nvGrpSpPr>
        <p:grpSpPr>
          <a:xfrm>
            <a:off x="2986850" y="2470856"/>
            <a:ext cx="1072750" cy="895405"/>
            <a:chOff x="6250260" y="2753509"/>
            <a:chExt cx="1072750" cy="895405"/>
          </a:xfrm>
        </p:grpSpPr>
        <p:pic>
          <p:nvPicPr>
            <p:cNvPr id="57" name="Graphic 56">
              <a:extLst>
                <a:ext uri="{FF2B5EF4-FFF2-40B4-BE49-F238E27FC236}">
                  <a16:creationId xmlns:a16="http://schemas.microsoft.com/office/drawing/2014/main" xmlns="" id="{D9489393-8CF0-F943-9C2E-B271952ED21E}"/>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6500885" y="2753509"/>
              <a:ext cx="571500" cy="571500"/>
            </a:xfrm>
            <a:prstGeom prst="rect">
              <a:avLst/>
            </a:prstGeom>
          </p:spPr>
        </p:pic>
        <p:sp>
          <p:nvSpPr>
            <p:cNvPr id="74" name="TextBox 73">
              <a:extLst>
                <a:ext uri="{FF2B5EF4-FFF2-40B4-BE49-F238E27FC236}">
                  <a16:creationId xmlns:a16="http://schemas.microsoft.com/office/drawing/2014/main" xmlns="" id="{22B0399D-A17E-1C40-9416-2ACAC20006C1}"/>
                </a:ext>
              </a:extLst>
            </p:cNvPr>
            <p:cNvSpPr txBox="1"/>
            <p:nvPr/>
          </p:nvSpPr>
          <p:spPr>
            <a:xfrm>
              <a:off x="6250260" y="3387304"/>
              <a:ext cx="1072750" cy="261610"/>
            </a:xfrm>
            <a:prstGeom prst="rect">
              <a:avLst/>
            </a:prstGeom>
            <a:noFill/>
          </p:spPr>
          <p:txBody>
            <a:bodyPr wrap="square" rtlCol="0">
              <a:spAutoFit/>
            </a:bodyPr>
            <a:lstStyle/>
            <a:p>
              <a:pPr algn="ctr"/>
              <a:r>
                <a:rPr lang="en-US" sz="1100" dirty="0">
                  <a:solidFill>
                    <a:srgbClr val="232F3E"/>
                  </a:solidFill>
                </a:rPr>
                <a:t>Instance</a:t>
              </a:r>
            </a:p>
          </p:txBody>
        </p:sp>
      </p:grpSp>
      <p:grpSp>
        <p:nvGrpSpPr>
          <p:cNvPr id="86" name="Group 85">
            <a:extLst>
              <a:ext uri="{FF2B5EF4-FFF2-40B4-BE49-F238E27FC236}">
                <a16:creationId xmlns:a16="http://schemas.microsoft.com/office/drawing/2014/main" xmlns="" id="{7943AC27-3904-4542-8147-EF3460639F15}"/>
              </a:ext>
            </a:extLst>
          </p:cNvPr>
          <p:cNvGrpSpPr/>
          <p:nvPr/>
        </p:nvGrpSpPr>
        <p:grpSpPr>
          <a:xfrm>
            <a:off x="1154039" y="3582963"/>
            <a:ext cx="1072750" cy="891951"/>
            <a:chOff x="1255267" y="3843536"/>
            <a:chExt cx="1072750" cy="891951"/>
          </a:xfrm>
        </p:grpSpPr>
        <p:pic>
          <p:nvPicPr>
            <p:cNvPr id="59" name="Graphic 58">
              <a:extLst>
                <a:ext uri="{FF2B5EF4-FFF2-40B4-BE49-F238E27FC236}">
                  <a16:creationId xmlns:a16="http://schemas.microsoft.com/office/drawing/2014/main" xmlns="" id="{10842698-7868-8346-BCAF-31793661A35C}"/>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505892" y="3843536"/>
              <a:ext cx="571500" cy="571500"/>
            </a:xfrm>
            <a:prstGeom prst="rect">
              <a:avLst/>
            </a:prstGeom>
          </p:spPr>
        </p:pic>
        <p:sp>
          <p:nvSpPr>
            <p:cNvPr id="75" name="TextBox 74">
              <a:extLst>
                <a:ext uri="{FF2B5EF4-FFF2-40B4-BE49-F238E27FC236}">
                  <a16:creationId xmlns:a16="http://schemas.microsoft.com/office/drawing/2014/main" xmlns=""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rgbClr val="232F3E"/>
                  </a:solidFill>
                </a:rPr>
                <a:t>Instances</a:t>
              </a:r>
            </a:p>
          </p:txBody>
        </p:sp>
      </p:grpSp>
      <p:grpSp>
        <p:nvGrpSpPr>
          <p:cNvPr id="85" name="Group 84">
            <a:extLst>
              <a:ext uri="{FF2B5EF4-FFF2-40B4-BE49-F238E27FC236}">
                <a16:creationId xmlns:a16="http://schemas.microsoft.com/office/drawing/2014/main" xmlns="" id="{DCE744A8-71C7-E246-ADD0-A7DEE649F557}"/>
              </a:ext>
            </a:extLst>
          </p:cNvPr>
          <p:cNvGrpSpPr/>
          <p:nvPr/>
        </p:nvGrpSpPr>
        <p:grpSpPr>
          <a:xfrm>
            <a:off x="2068439" y="3582963"/>
            <a:ext cx="1072750" cy="1076218"/>
            <a:chOff x="2184657" y="3843536"/>
            <a:chExt cx="1072750" cy="1076218"/>
          </a:xfrm>
        </p:grpSpPr>
        <p:pic>
          <p:nvPicPr>
            <p:cNvPr id="61" name="Graphic 60">
              <a:extLst>
                <a:ext uri="{FF2B5EF4-FFF2-40B4-BE49-F238E27FC236}">
                  <a16:creationId xmlns:a16="http://schemas.microsoft.com/office/drawing/2014/main" xmlns="" id="{F2663E1D-0700-DC4F-ADD4-77E99F426D08}"/>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2435282" y="3843536"/>
              <a:ext cx="571500" cy="571500"/>
            </a:xfrm>
            <a:prstGeom prst="rect">
              <a:avLst/>
            </a:prstGeom>
          </p:spPr>
        </p:pic>
        <p:sp>
          <p:nvSpPr>
            <p:cNvPr id="76" name="TextBox 75">
              <a:extLst>
                <a:ext uri="{FF2B5EF4-FFF2-40B4-BE49-F238E27FC236}">
                  <a16:creationId xmlns:a16="http://schemas.microsoft.com/office/drawing/2014/main" xmlns="" id="{EA7CBACA-8E5A-6F4A-BE36-E1FED41A44DE}"/>
                </a:ext>
              </a:extLst>
            </p:cNvPr>
            <p:cNvSpPr txBox="1"/>
            <p:nvPr/>
          </p:nvSpPr>
          <p:spPr>
            <a:xfrm>
              <a:off x="2184657" y="4488867"/>
              <a:ext cx="1072750" cy="430887"/>
            </a:xfrm>
            <a:prstGeom prst="rect">
              <a:avLst/>
            </a:prstGeom>
            <a:noFill/>
          </p:spPr>
          <p:txBody>
            <a:bodyPr wrap="square" rtlCol="0">
              <a:spAutoFit/>
            </a:bodyPr>
            <a:lstStyle/>
            <a:p>
              <a:pPr algn="ctr"/>
              <a:r>
                <a:rPr lang="en-US" sz="1100" dirty="0">
                  <a:solidFill>
                    <a:srgbClr val="232F3E"/>
                  </a:solidFill>
                </a:rPr>
                <a:t>Optimized Instance</a:t>
              </a:r>
            </a:p>
          </p:txBody>
        </p:sp>
      </p:grpSp>
      <p:grpSp>
        <p:nvGrpSpPr>
          <p:cNvPr id="84" name="Group 83">
            <a:extLst>
              <a:ext uri="{FF2B5EF4-FFF2-40B4-BE49-F238E27FC236}">
                <a16:creationId xmlns:a16="http://schemas.microsoft.com/office/drawing/2014/main" xmlns="" id="{A787152D-5565-3647-BA6D-901068A82863}"/>
              </a:ext>
            </a:extLst>
          </p:cNvPr>
          <p:cNvGrpSpPr/>
          <p:nvPr/>
        </p:nvGrpSpPr>
        <p:grpSpPr>
          <a:xfrm>
            <a:off x="2986850" y="3582963"/>
            <a:ext cx="1072750" cy="906941"/>
            <a:chOff x="3114047" y="3843536"/>
            <a:chExt cx="1072750" cy="906941"/>
          </a:xfrm>
        </p:grpSpPr>
        <p:pic>
          <p:nvPicPr>
            <p:cNvPr id="63" name="Graphic 62">
              <a:extLst>
                <a:ext uri="{FF2B5EF4-FFF2-40B4-BE49-F238E27FC236}">
                  <a16:creationId xmlns:a16="http://schemas.microsoft.com/office/drawing/2014/main" xmlns="" id="{D4D1FCC3-A60A-A747-9960-43D6E16B3857}"/>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3364672" y="3843536"/>
              <a:ext cx="571500" cy="571500"/>
            </a:xfrm>
            <a:prstGeom prst="rect">
              <a:avLst/>
            </a:prstGeom>
          </p:spPr>
        </p:pic>
        <p:sp>
          <p:nvSpPr>
            <p:cNvPr id="77" name="TextBox 76">
              <a:extLst>
                <a:ext uri="{FF2B5EF4-FFF2-40B4-BE49-F238E27FC236}">
                  <a16:creationId xmlns:a16="http://schemas.microsoft.com/office/drawing/2014/main" xmlns="" id="{CA4C1DEA-4FA0-6945-8EC9-A5EECA2986A3}"/>
                </a:ext>
              </a:extLst>
            </p:cNvPr>
            <p:cNvSpPr txBox="1"/>
            <p:nvPr/>
          </p:nvSpPr>
          <p:spPr>
            <a:xfrm>
              <a:off x="3114047" y="4488867"/>
              <a:ext cx="1072750" cy="261610"/>
            </a:xfrm>
            <a:prstGeom prst="rect">
              <a:avLst/>
            </a:prstGeom>
            <a:noFill/>
          </p:spPr>
          <p:txBody>
            <a:bodyPr wrap="square" rtlCol="0">
              <a:spAutoFit/>
            </a:bodyPr>
            <a:lstStyle/>
            <a:p>
              <a:pPr algn="ctr"/>
              <a:r>
                <a:rPr lang="en-US" sz="1100" dirty="0">
                  <a:solidFill>
                    <a:srgbClr val="232F3E"/>
                  </a:solidFill>
                </a:rPr>
                <a:t>Rescue</a:t>
              </a:r>
            </a:p>
          </p:txBody>
        </p:sp>
      </p:grpSp>
      <p:grpSp>
        <p:nvGrpSpPr>
          <p:cNvPr id="81" name="Group 80">
            <a:extLst>
              <a:ext uri="{FF2B5EF4-FFF2-40B4-BE49-F238E27FC236}">
                <a16:creationId xmlns:a16="http://schemas.microsoft.com/office/drawing/2014/main" xmlns="" id="{610394E3-4EBA-9548-946A-5A3295E72B1D}"/>
              </a:ext>
            </a:extLst>
          </p:cNvPr>
          <p:cNvGrpSpPr/>
          <p:nvPr/>
        </p:nvGrpSpPr>
        <p:grpSpPr>
          <a:xfrm>
            <a:off x="2062465" y="4741028"/>
            <a:ext cx="1072750" cy="906941"/>
            <a:chOff x="5797285" y="3843536"/>
            <a:chExt cx="1072750" cy="906941"/>
          </a:xfrm>
        </p:grpSpPr>
        <p:pic>
          <p:nvPicPr>
            <p:cNvPr id="69" name="Graphic 68">
              <a:extLst>
                <a:ext uri="{FF2B5EF4-FFF2-40B4-BE49-F238E27FC236}">
                  <a16:creationId xmlns:a16="http://schemas.microsoft.com/office/drawing/2014/main" xmlns="" id="{5D65A779-D5CF-E648-B59D-920A3E83B22F}"/>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6047910" y="3843536"/>
              <a:ext cx="571500" cy="571500"/>
            </a:xfrm>
            <a:prstGeom prst="rect">
              <a:avLst/>
            </a:prstGeom>
          </p:spPr>
        </p:pic>
        <p:sp>
          <p:nvSpPr>
            <p:cNvPr id="80" name="TextBox 79">
              <a:extLst>
                <a:ext uri="{FF2B5EF4-FFF2-40B4-BE49-F238E27FC236}">
                  <a16:creationId xmlns:a16="http://schemas.microsoft.com/office/drawing/2014/main" xmlns="" id="{94A3066A-90F3-6E4A-96E6-8915A7833B62}"/>
                </a:ext>
              </a:extLst>
            </p:cNvPr>
            <p:cNvSpPr txBox="1"/>
            <p:nvPr/>
          </p:nvSpPr>
          <p:spPr>
            <a:xfrm>
              <a:off x="5797285" y="4488867"/>
              <a:ext cx="1072750" cy="261610"/>
            </a:xfrm>
            <a:prstGeom prst="rect">
              <a:avLst/>
            </a:prstGeom>
            <a:noFill/>
          </p:spPr>
          <p:txBody>
            <a:bodyPr wrap="square" rtlCol="0">
              <a:spAutoFit/>
            </a:bodyPr>
            <a:lstStyle/>
            <a:p>
              <a:pPr algn="ctr"/>
              <a:r>
                <a:rPr lang="en-US" sz="1100" dirty="0">
                  <a:solidFill>
                    <a:srgbClr val="232F3E"/>
                  </a:solidFill>
                </a:rPr>
                <a:t>X1 Instance</a:t>
              </a:r>
            </a:p>
          </p:txBody>
        </p:sp>
      </p:grpSp>
      <p:grpSp>
        <p:nvGrpSpPr>
          <p:cNvPr id="97" name="Group 96">
            <a:extLst>
              <a:ext uri="{FF2B5EF4-FFF2-40B4-BE49-F238E27FC236}">
                <a16:creationId xmlns:a16="http://schemas.microsoft.com/office/drawing/2014/main" xmlns="" id="{64B1E91D-5CA7-1747-8034-15BF542AFC88}"/>
              </a:ext>
            </a:extLst>
          </p:cNvPr>
          <p:cNvGrpSpPr/>
          <p:nvPr/>
        </p:nvGrpSpPr>
        <p:grpSpPr>
          <a:xfrm>
            <a:off x="4315709" y="2470856"/>
            <a:ext cx="1072750" cy="872591"/>
            <a:chOff x="5559625" y="4816612"/>
            <a:chExt cx="1072750" cy="872591"/>
          </a:xfrm>
        </p:grpSpPr>
        <p:pic>
          <p:nvPicPr>
            <p:cNvPr id="94" name="Graphic 93">
              <a:extLst>
                <a:ext uri="{FF2B5EF4-FFF2-40B4-BE49-F238E27FC236}">
                  <a16:creationId xmlns:a16="http://schemas.microsoft.com/office/drawing/2014/main" xmlns="" id="{0253B9E6-8664-1D4C-B1A4-F5F107978274}"/>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5810250" y="4816612"/>
              <a:ext cx="571500" cy="571500"/>
            </a:xfrm>
            <a:prstGeom prst="rect">
              <a:avLst/>
            </a:prstGeom>
          </p:spPr>
        </p:pic>
        <p:sp>
          <p:nvSpPr>
            <p:cNvPr id="95" name="TextBox 94">
              <a:extLst>
                <a:ext uri="{FF2B5EF4-FFF2-40B4-BE49-F238E27FC236}">
                  <a16:creationId xmlns:a16="http://schemas.microsoft.com/office/drawing/2014/main" xmlns="" id="{2AF81E46-4560-4445-BF48-131301BBF823}"/>
                </a:ext>
              </a:extLst>
            </p:cNvPr>
            <p:cNvSpPr txBox="1"/>
            <p:nvPr/>
          </p:nvSpPr>
          <p:spPr>
            <a:xfrm>
              <a:off x="5559625" y="5427593"/>
              <a:ext cx="1072750" cy="261610"/>
            </a:xfrm>
            <a:prstGeom prst="rect">
              <a:avLst/>
            </a:prstGeom>
            <a:noFill/>
          </p:spPr>
          <p:txBody>
            <a:bodyPr wrap="square" rtlCol="0">
              <a:spAutoFit/>
            </a:bodyPr>
            <a:lstStyle/>
            <a:p>
              <a:pPr algn="ctr"/>
              <a:r>
                <a:rPr lang="en-US" sz="1100" dirty="0">
                  <a:solidFill>
                    <a:srgbClr val="232F3E"/>
                  </a:solidFill>
                </a:rPr>
                <a:t>Registry</a:t>
              </a:r>
            </a:p>
          </p:txBody>
        </p:sp>
      </p:grpSp>
      <p:grpSp>
        <p:nvGrpSpPr>
          <p:cNvPr id="109" name="Group 108">
            <a:extLst>
              <a:ext uri="{FF2B5EF4-FFF2-40B4-BE49-F238E27FC236}">
                <a16:creationId xmlns:a16="http://schemas.microsoft.com/office/drawing/2014/main" xmlns="" id="{D6F8EEB1-6D7C-8B4C-80EC-9AC09A0969AA}"/>
              </a:ext>
            </a:extLst>
          </p:cNvPr>
          <p:cNvGrpSpPr/>
          <p:nvPr/>
        </p:nvGrpSpPr>
        <p:grpSpPr>
          <a:xfrm>
            <a:off x="5717346" y="2429441"/>
            <a:ext cx="1072750" cy="875776"/>
            <a:chOff x="5561009" y="5340770"/>
            <a:chExt cx="1072750" cy="875776"/>
          </a:xfrm>
        </p:grpSpPr>
        <p:pic>
          <p:nvPicPr>
            <p:cNvPr id="99" name="Graphic 98">
              <a:extLst>
                <a:ext uri="{FF2B5EF4-FFF2-40B4-BE49-F238E27FC236}">
                  <a16:creationId xmlns:a16="http://schemas.microsoft.com/office/drawing/2014/main" xmlns="" id="{2E465156-B19E-5C4E-81BB-8793FDA6B2D6}"/>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5811634" y="5340770"/>
              <a:ext cx="571500" cy="571500"/>
            </a:xfrm>
            <a:prstGeom prst="rect">
              <a:avLst/>
            </a:prstGeom>
          </p:spPr>
        </p:pic>
        <p:sp>
          <p:nvSpPr>
            <p:cNvPr id="104" name="TextBox 103">
              <a:extLst>
                <a:ext uri="{FF2B5EF4-FFF2-40B4-BE49-F238E27FC236}">
                  <a16:creationId xmlns:a16="http://schemas.microsoft.com/office/drawing/2014/main" xmlns="" id="{1E0F1890-594D-F242-A44D-F3DF63E17B2D}"/>
                </a:ext>
              </a:extLst>
            </p:cNvPr>
            <p:cNvSpPr txBox="1"/>
            <p:nvPr/>
          </p:nvSpPr>
          <p:spPr>
            <a:xfrm>
              <a:off x="5561009" y="5954936"/>
              <a:ext cx="1072750" cy="261610"/>
            </a:xfrm>
            <a:prstGeom prst="rect">
              <a:avLst/>
            </a:prstGeom>
            <a:noFill/>
          </p:spPr>
          <p:txBody>
            <a:bodyPr wrap="square" rtlCol="0">
              <a:spAutoFit/>
            </a:bodyPr>
            <a:lstStyle/>
            <a:p>
              <a:pPr algn="ctr"/>
              <a:r>
                <a:rPr lang="en-US" sz="1100" dirty="0">
                  <a:solidFill>
                    <a:srgbClr val="232F3E"/>
                  </a:solidFill>
                </a:rPr>
                <a:t>Container 1</a:t>
              </a:r>
            </a:p>
          </p:txBody>
        </p:sp>
      </p:grpSp>
      <p:grpSp>
        <p:nvGrpSpPr>
          <p:cNvPr id="108" name="Group 107">
            <a:extLst>
              <a:ext uri="{FF2B5EF4-FFF2-40B4-BE49-F238E27FC236}">
                <a16:creationId xmlns:a16="http://schemas.microsoft.com/office/drawing/2014/main" xmlns="" id="{95B7C7BB-E619-8B47-9FE3-A31A11933F5B}"/>
              </a:ext>
            </a:extLst>
          </p:cNvPr>
          <p:cNvGrpSpPr/>
          <p:nvPr/>
        </p:nvGrpSpPr>
        <p:grpSpPr>
          <a:xfrm>
            <a:off x="5713940" y="3372258"/>
            <a:ext cx="1072750" cy="875776"/>
            <a:chOff x="7194936" y="5340770"/>
            <a:chExt cx="1072750" cy="875776"/>
          </a:xfrm>
        </p:grpSpPr>
        <p:pic>
          <p:nvPicPr>
            <p:cNvPr id="101" name="Graphic 100">
              <a:extLst>
                <a:ext uri="{FF2B5EF4-FFF2-40B4-BE49-F238E27FC236}">
                  <a16:creationId xmlns:a16="http://schemas.microsoft.com/office/drawing/2014/main" xmlns="" id="{6F7AF22A-EDC2-144F-B0F1-449A0BCE9B7C}"/>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7445561" y="5340770"/>
              <a:ext cx="571500" cy="571500"/>
            </a:xfrm>
            <a:prstGeom prst="rect">
              <a:avLst/>
            </a:prstGeom>
          </p:spPr>
        </p:pic>
        <p:sp>
          <p:nvSpPr>
            <p:cNvPr id="105" name="TextBox 104">
              <a:extLst>
                <a:ext uri="{FF2B5EF4-FFF2-40B4-BE49-F238E27FC236}">
                  <a16:creationId xmlns:a16="http://schemas.microsoft.com/office/drawing/2014/main" xmlns="" id="{2E7C8DBF-198D-2E41-B6DC-2A828CE6BCE0}"/>
                </a:ext>
              </a:extLst>
            </p:cNvPr>
            <p:cNvSpPr txBox="1"/>
            <p:nvPr/>
          </p:nvSpPr>
          <p:spPr>
            <a:xfrm>
              <a:off x="7194936" y="5954936"/>
              <a:ext cx="1072750" cy="261610"/>
            </a:xfrm>
            <a:prstGeom prst="rect">
              <a:avLst/>
            </a:prstGeom>
            <a:noFill/>
          </p:spPr>
          <p:txBody>
            <a:bodyPr wrap="square" rtlCol="0">
              <a:spAutoFit/>
            </a:bodyPr>
            <a:lstStyle/>
            <a:p>
              <a:pPr algn="ctr"/>
              <a:r>
                <a:rPr lang="en-US" sz="1100" dirty="0">
                  <a:solidFill>
                    <a:srgbClr val="232F3E"/>
                  </a:solidFill>
                </a:rPr>
                <a:t>Container 2</a:t>
              </a:r>
            </a:p>
          </p:txBody>
        </p:sp>
      </p:grpSp>
      <p:grpSp>
        <p:nvGrpSpPr>
          <p:cNvPr id="107" name="Group 106">
            <a:extLst>
              <a:ext uri="{FF2B5EF4-FFF2-40B4-BE49-F238E27FC236}">
                <a16:creationId xmlns:a16="http://schemas.microsoft.com/office/drawing/2014/main" xmlns="" id="{3830D712-286B-1248-9DDB-E3F93F0D0132}"/>
              </a:ext>
            </a:extLst>
          </p:cNvPr>
          <p:cNvGrpSpPr/>
          <p:nvPr/>
        </p:nvGrpSpPr>
        <p:grpSpPr>
          <a:xfrm>
            <a:off x="5731830" y="4350848"/>
            <a:ext cx="1072750" cy="875776"/>
            <a:chOff x="8137113" y="5340770"/>
            <a:chExt cx="1072750" cy="875776"/>
          </a:xfrm>
        </p:grpSpPr>
        <p:pic>
          <p:nvPicPr>
            <p:cNvPr id="103" name="Graphic 102">
              <a:extLst>
                <a:ext uri="{FF2B5EF4-FFF2-40B4-BE49-F238E27FC236}">
                  <a16:creationId xmlns:a16="http://schemas.microsoft.com/office/drawing/2014/main" xmlns="" id="{1B31B6E7-7A5C-1140-BF7D-A22872EEF6F0}"/>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8387738" y="5340770"/>
              <a:ext cx="571500" cy="571500"/>
            </a:xfrm>
            <a:prstGeom prst="rect">
              <a:avLst/>
            </a:prstGeom>
          </p:spPr>
        </p:pic>
        <p:sp>
          <p:nvSpPr>
            <p:cNvPr id="106" name="TextBox 105">
              <a:extLst>
                <a:ext uri="{FF2B5EF4-FFF2-40B4-BE49-F238E27FC236}">
                  <a16:creationId xmlns:a16="http://schemas.microsoft.com/office/drawing/2014/main" xmlns="" id="{7EE02461-8D5F-2347-8F92-66902D872DA0}"/>
                </a:ext>
              </a:extLst>
            </p:cNvPr>
            <p:cNvSpPr txBox="1"/>
            <p:nvPr/>
          </p:nvSpPr>
          <p:spPr>
            <a:xfrm>
              <a:off x="8137113" y="5954936"/>
              <a:ext cx="1072750" cy="261610"/>
            </a:xfrm>
            <a:prstGeom prst="rect">
              <a:avLst/>
            </a:prstGeom>
            <a:noFill/>
          </p:spPr>
          <p:txBody>
            <a:bodyPr wrap="square" rtlCol="0">
              <a:spAutoFit/>
            </a:bodyPr>
            <a:lstStyle/>
            <a:p>
              <a:pPr algn="ctr"/>
              <a:r>
                <a:rPr lang="en-US" sz="1100" dirty="0">
                  <a:solidFill>
                    <a:srgbClr val="232F3E"/>
                  </a:solidFill>
                </a:rPr>
                <a:t>Container 3</a:t>
              </a:r>
            </a:p>
          </p:txBody>
        </p:sp>
      </p:grpSp>
      <p:cxnSp>
        <p:nvCxnSpPr>
          <p:cNvPr id="118" name="Straight Connector 117">
            <a:extLst>
              <a:ext uri="{FF2B5EF4-FFF2-40B4-BE49-F238E27FC236}">
                <a16:creationId xmlns:a16="http://schemas.microsoft.com/office/drawing/2014/main" xmlns="" id="{6C8B2699-9A67-4043-9203-A1083E6E9953}"/>
              </a:ext>
            </a:extLst>
          </p:cNvPr>
          <p:cNvCxnSpPr>
            <a:cxnSpLocks/>
          </p:cNvCxnSpPr>
          <p:nvPr/>
        </p:nvCxnSpPr>
        <p:spPr>
          <a:xfrm>
            <a:off x="4201990"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7D5ED4BF-2F31-B248-9C77-EFD0ED9AC5D2}"/>
              </a:ext>
            </a:extLst>
          </p:cNvPr>
          <p:cNvCxnSpPr>
            <a:cxnSpLocks/>
          </p:cNvCxnSpPr>
          <p:nvPr/>
        </p:nvCxnSpPr>
        <p:spPr>
          <a:xfrm>
            <a:off x="5528646"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25828D93-4EC3-184C-BFA8-8539E49DA4D1}"/>
              </a:ext>
            </a:extLst>
          </p:cNvPr>
          <p:cNvCxnSpPr>
            <a:cxnSpLocks/>
          </p:cNvCxnSpPr>
          <p:nvPr/>
        </p:nvCxnSpPr>
        <p:spPr>
          <a:xfrm>
            <a:off x="6922732"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DA117BA2-F837-B742-8244-32C840283540}"/>
              </a:ext>
            </a:extLst>
          </p:cNvPr>
          <p:cNvCxnSpPr>
            <a:cxnSpLocks/>
          </p:cNvCxnSpPr>
          <p:nvPr/>
        </p:nvCxnSpPr>
        <p:spPr>
          <a:xfrm>
            <a:off x="9757099"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xmlns="" id="{2A27E9A0-EACE-F047-9F06-3B0B47C5BC65}"/>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10971400" y="1314485"/>
            <a:ext cx="762000" cy="952500"/>
          </a:xfrm>
          <a:prstGeom prst="rect">
            <a:avLst/>
          </a:prstGeom>
        </p:spPr>
      </p:pic>
      <p:pic>
        <p:nvPicPr>
          <p:cNvPr id="68" name="Graphic 67">
            <a:extLst>
              <a:ext uri="{FF2B5EF4-FFF2-40B4-BE49-F238E27FC236}">
                <a16:creationId xmlns:a16="http://schemas.microsoft.com/office/drawing/2014/main" xmlns="" id="{9DD54A7C-50EA-8747-AF6E-8B76A05AF7AC}"/>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9938205" y="1314485"/>
            <a:ext cx="762000" cy="1092200"/>
          </a:xfrm>
          <a:prstGeom prst="rect">
            <a:avLst/>
          </a:prstGeom>
        </p:spPr>
      </p:pic>
      <p:grpSp>
        <p:nvGrpSpPr>
          <p:cNvPr id="93" name="Group 92">
            <a:extLst>
              <a:ext uri="{FF2B5EF4-FFF2-40B4-BE49-F238E27FC236}">
                <a16:creationId xmlns:a16="http://schemas.microsoft.com/office/drawing/2014/main" xmlns="" id="{9999A1CC-C612-8948-84BE-F87D4A3831CD}"/>
              </a:ext>
            </a:extLst>
          </p:cNvPr>
          <p:cNvGrpSpPr/>
          <p:nvPr/>
        </p:nvGrpSpPr>
        <p:grpSpPr>
          <a:xfrm>
            <a:off x="9782830" y="2617995"/>
            <a:ext cx="1072750" cy="896571"/>
            <a:chOff x="8828622" y="4387590"/>
            <a:chExt cx="1072750" cy="896571"/>
          </a:xfrm>
        </p:grpSpPr>
        <p:pic>
          <p:nvPicPr>
            <p:cNvPr id="96" name="Graphic 95">
              <a:extLst>
                <a:ext uri="{FF2B5EF4-FFF2-40B4-BE49-F238E27FC236}">
                  <a16:creationId xmlns:a16="http://schemas.microsoft.com/office/drawing/2014/main" xmlns="" id="{75170FB9-4561-8644-97AF-C62C98383C70}"/>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9079247" y="4387590"/>
              <a:ext cx="571500" cy="571500"/>
            </a:xfrm>
            <a:prstGeom prst="rect">
              <a:avLst/>
            </a:prstGeom>
          </p:spPr>
        </p:pic>
        <p:sp>
          <p:nvSpPr>
            <p:cNvPr id="98" name="TextBox 97">
              <a:extLst>
                <a:ext uri="{FF2B5EF4-FFF2-40B4-BE49-F238E27FC236}">
                  <a16:creationId xmlns:a16="http://schemas.microsoft.com/office/drawing/2014/main" xmlns="" id="{AD3F70A4-1A15-F046-BF5E-C27FF7F2A157}"/>
                </a:ext>
              </a:extLst>
            </p:cNvPr>
            <p:cNvSpPr txBox="1"/>
            <p:nvPr/>
          </p:nvSpPr>
          <p:spPr>
            <a:xfrm>
              <a:off x="8828622" y="5022551"/>
              <a:ext cx="1072750" cy="261610"/>
            </a:xfrm>
            <a:prstGeom prst="rect">
              <a:avLst/>
            </a:prstGeom>
            <a:noFill/>
          </p:spPr>
          <p:txBody>
            <a:bodyPr wrap="square" rtlCol="0">
              <a:spAutoFit/>
            </a:bodyPr>
            <a:lstStyle/>
            <a:p>
              <a:pPr algn="ctr"/>
              <a:r>
                <a:rPr lang="en-US" sz="1100" dirty="0">
                  <a:solidFill>
                    <a:srgbClr val="232F3E"/>
                  </a:solidFill>
                </a:rPr>
                <a:t>Application</a:t>
              </a:r>
            </a:p>
          </p:txBody>
        </p:sp>
      </p:grpSp>
      <p:grpSp>
        <p:nvGrpSpPr>
          <p:cNvPr id="100" name="Group 99">
            <a:extLst>
              <a:ext uri="{FF2B5EF4-FFF2-40B4-BE49-F238E27FC236}">
                <a16:creationId xmlns:a16="http://schemas.microsoft.com/office/drawing/2014/main" xmlns="" id="{ED86279C-6C63-4042-8392-6B3B3F49980C}"/>
              </a:ext>
            </a:extLst>
          </p:cNvPr>
          <p:cNvGrpSpPr/>
          <p:nvPr/>
        </p:nvGrpSpPr>
        <p:grpSpPr>
          <a:xfrm>
            <a:off x="9782830" y="3718223"/>
            <a:ext cx="1072750" cy="874078"/>
            <a:chOff x="10129495" y="4410083"/>
            <a:chExt cx="1072750" cy="874078"/>
          </a:xfrm>
        </p:grpSpPr>
        <p:pic>
          <p:nvPicPr>
            <p:cNvPr id="102" name="Graphic 101">
              <a:extLst>
                <a:ext uri="{FF2B5EF4-FFF2-40B4-BE49-F238E27FC236}">
                  <a16:creationId xmlns:a16="http://schemas.microsoft.com/office/drawing/2014/main" xmlns="" id="{AE1F5318-D335-F14D-9A36-0E6686C5F526}"/>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10380120" y="4410083"/>
              <a:ext cx="571500" cy="571500"/>
            </a:xfrm>
            <a:prstGeom prst="rect">
              <a:avLst/>
            </a:prstGeom>
          </p:spPr>
        </p:pic>
        <p:sp>
          <p:nvSpPr>
            <p:cNvPr id="110" name="TextBox 109">
              <a:extLst>
                <a:ext uri="{FF2B5EF4-FFF2-40B4-BE49-F238E27FC236}">
                  <a16:creationId xmlns:a16="http://schemas.microsoft.com/office/drawing/2014/main" xmlns="" id="{7759D1C4-ADA9-7641-9159-4910BA21B4B7}"/>
                </a:ext>
              </a:extLst>
            </p:cNvPr>
            <p:cNvSpPr txBox="1"/>
            <p:nvPr/>
          </p:nvSpPr>
          <p:spPr>
            <a:xfrm>
              <a:off x="10129495" y="5022551"/>
              <a:ext cx="1072750" cy="261610"/>
            </a:xfrm>
            <a:prstGeom prst="rect">
              <a:avLst/>
            </a:prstGeom>
            <a:noFill/>
          </p:spPr>
          <p:txBody>
            <a:bodyPr wrap="square" rtlCol="0">
              <a:spAutoFit/>
            </a:bodyPr>
            <a:lstStyle/>
            <a:p>
              <a:pPr algn="ctr"/>
              <a:r>
                <a:rPr lang="en-US" sz="1100" dirty="0">
                  <a:solidFill>
                    <a:srgbClr val="232F3E"/>
                  </a:solidFill>
                </a:rPr>
                <a:t>Deployment</a:t>
              </a:r>
            </a:p>
          </p:txBody>
        </p:sp>
      </p:grpSp>
      <p:cxnSp>
        <p:nvCxnSpPr>
          <p:cNvPr id="111" name="Straight Connector 110">
            <a:extLst>
              <a:ext uri="{FF2B5EF4-FFF2-40B4-BE49-F238E27FC236}">
                <a16:creationId xmlns:a16="http://schemas.microsoft.com/office/drawing/2014/main" xmlns="" id="{61E19940-EAC7-6F4D-BB98-D5E2817B8655}"/>
              </a:ext>
            </a:extLst>
          </p:cNvPr>
          <p:cNvCxnSpPr>
            <a:cxnSpLocks/>
          </p:cNvCxnSpPr>
          <p:nvPr/>
        </p:nvCxnSpPr>
        <p:spPr>
          <a:xfrm>
            <a:off x="10838959"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xmlns="" id="{7A8A2879-DCB4-B24D-B6D2-627A8475B7AA}"/>
              </a:ext>
            </a:extLst>
          </p:cNvPr>
          <p:cNvGrpSpPr/>
          <p:nvPr/>
        </p:nvGrpSpPr>
        <p:grpSpPr>
          <a:xfrm>
            <a:off x="1144054" y="4741028"/>
            <a:ext cx="1072750" cy="906941"/>
            <a:chOff x="1144054" y="4741028"/>
            <a:chExt cx="1072750" cy="906941"/>
          </a:xfrm>
        </p:grpSpPr>
        <p:sp>
          <p:nvSpPr>
            <p:cNvPr id="79" name="TextBox 78">
              <a:extLst>
                <a:ext uri="{FF2B5EF4-FFF2-40B4-BE49-F238E27FC236}">
                  <a16:creationId xmlns:a16="http://schemas.microsoft.com/office/drawing/2014/main" xmlns="" id="{A9F0346A-765C-0747-A01D-F84B6B18C038}"/>
                </a:ext>
              </a:extLst>
            </p:cNvPr>
            <p:cNvSpPr txBox="1"/>
            <p:nvPr/>
          </p:nvSpPr>
          <p:spPr>
            <a:xfrm>
              <a:off x="1144054" y="5386359"/>
              <a:ext cx="1072750" cy="261610"/>
            </a:xfrm>
            <a:prstGeom prst="rect">
              <a:avLst/>
            </a:prstGeom>
            <a:noFill/>
          </p:spPr>
          <p:txBody>
            <a:bodyPr wrap="square" rtlCol="0">
              <a:spAutoFit/>
            </a:bodyPr>
            <a:lstStyle/>
            <a:p>
              <a:pPr algn="ctr"/>
              <a:r>
                <a:rPr lang="en-US" sz="1100" dirty="0">
                  <a:solidFill>
                    <a:srgbClr val="232F3E"/>
                  </a:solidFill>
                </a:rPr>
                <a:t>Spot Instance</a:t>
              </a:r>
            </a:p>
          </p:txBody>
        </p:sp>
        <p:pic>
          <p:nvPicPr>
            <p:cNvPr id="4" name="Graphic 3">
              <a:extLst>
                <a:ext uri="{FF2B5EF4-FFF2-40B4-BE49-F238E27FC236}">
                  <a16:creationId xmlns:a16="http://schemas.microsoft.com/office/drawing/2014/main" xmlns="" id="{D29D31AC-69BA-A849-A9F4-6D9BE95B551C}"/>
                </a:ext>
              </a:extLst>
            </p:cNvPr>
            <p:cNvPicPr>
              <a:picLocks noChangeAspect="1"/>
            </p:cNvPicPr>
            <p:nvPr/>
          </p:nvPicPr>
          <p:blipFill>
            <a:blip r:embed="rId48">
              <a:extLst>
                <a:ext uri="{96DAC541-7B7A-43D3-8B79-37D633B846F1}">
                  <asvg:svgBlip xmlns:asvg="http://schemas.microsoft.com/office/drawing/2016/SVG/main" xmlns="" r:embed="rId49"/>
                </a:ext>
              </a:extLst>
            </a:blip>
            <a:stretch>
              <a:fillRect/>
            </a:stretch>
          </p:blipFill>
          <p:spPr>
            <a:xfrm>
              <a:off x="1392674" y="4741028"/>
              <a:ext cx="571500" cy="571500"/>
            </a:xfrm>
            <a:prstGeom prst="rect">
              <a:avLst/>
            </a:prstGeom>
          </p:spPr>
        </p:pic>
      </p:grpSp>
      <p:grpSp>
        <p:nvGrpSpPr>
          <p:cNvPr id="13" name="Group 12">
            <a:extLst>
              <a:ext uri="{FF2B5EF4-FFF2-40B4-BE49-F238E27FC236}">
                <a16:creationId xmlns:a16="http://schemas.microsoft.com/office/drawing/2014/main" xmlns="" id="{9321BE36-7CE0-C748-BA50-09FA8FCFDE62}"/>
              </a:ext>
            </a:extLst>
          </p:cNvPr>
          <p:cNvGrpSpPr/>
          <p:nvPr/>
        </p:nvGrpSpPr>
        <p:grpSpPr>
          <a:xfrm>
            <a:off x="2068439" y="1314485"/>
            <a:ext cx="1072750" cy="895405"/>
            <a:chOff x="2068439" y="1314485"/>
            <a:chExt cx="1072750" cy="895405"/>
          </a:xfrm>
        </p:grpSpPr>
        <p:sp>
          <p:nvSpPr>
            <p:cNvPr id="70" name="TextBox 69">
              <a:extLst>
                <a:ext uri="{FF2B5EF4-FFF2-40B4-BE49-F238E27FC236}">
                  <a16:creationId xmlns:a16="http://schemas.microsoft.com/office/drawing/2014/main" xmlns="" id="{5C49F6D3-4313-5641-AF45-F1A224D196CE}"/>
                </a:ext>
              </a:extLst>
            </p:cNvPr>
            <p:cNvSpPr txBox="1"/>
            <p:nvPr/>
          </p:nvSpPr>
          <p:spPr>
            <a:xfrm>
              <a:off x="2068439" y="1948280"/>
              <a:ext cx="1072750" cy="261610"/>
            </a:xfrm>
            <a:prstGeom prst="rect">
              <a:avLst/>
            </a:prstGeom>
            <a:noFill/>
          </p:spPr>
          <p:txBody>
            <a:bodyPr wrap="square" rtlCol="0">
              <a:spAutoFit/>
            </a:bodyPr>
            <a:lstStyle/>
            <a:p>
              <a:pPr algn="ctr"/>
              <a:r>
                <a:rPr lang="en-US" sz="1100" dirty="0">
                  <a:solidFill>
                    <a:srgbClr val="232F3E"/>
                  </a:solidFill>
                </a:rPr>
                <a:t>Auto Scaling</a:t>
              </a:r>
            </a:p>
          </p:txBody>
        </p:sp>
        <p:pic>
          <p:nvPicPr>
            <p:cNvPr id="9" name="Graphic 8">
              <a:extLst>
                <a:ext uri="{FF2B5EF4-FFF2-40B4-BE49-F238E27FC236}">
                  <a16:creationId xmlns:a16="http://schemas.microsoft.com/office/drawing/2014/main" xmlns="" id="{3FE5C5C5-D448-D146-99BA-9BC8DD674DA6}"/>
                </a:ext>
              </a:extLst>
            </p:cNvPr>
            <p:cNvPicPr>
              <a:picLocks noChangeAspect="1"/>
            </p:cNvPicPr>
            <p:nvPr/>
          </p:nvPicPr>
          <p:blipFill>
            <a:blip r:embed="rId50">
              <a:extLst>
                <a:ext uri="{96DAC541-7B7A-43D3-8B79-37D633B846F1}">
                  <asvg:svgBlip xmlns:asvg="http://schemas.microsoft.com/office/drawing/2016/SVG/main" xmlns="" r:embed="rId51"/>
                </a:ext>
              </a:extLst>
            </a:blip>
            <a:stretch>
              <a:fillRect/>
            </a:stretch>
          </p:blipFill>
          <p:spPr>
            <a:xfrm>
              <a:off x="2319064" y="1314485"/>
              <a:ext cx="571500" cy="571500"/>
            </a:xfrm>
            <a:prstGeom prst="rect">
              <a:avLst/>
            </a:prstGeom>
          </p:spPr>
        </p:pic>
      </p:grpSp>
    </p:spTree>
    <p:extLst>
      <p:ext uri="{BB962C8B-B14F-4D97-AF65-F5344CB8AC3E}">
        <p14:creationId xmlns:p14="http://schemas.microsoft.com/office/powerpoint/2010/main" val="1089070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Compute</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24</a:t>
            </a:fld>
            <a:endParaRPr lang="en-US" dirty="0"/>
          </a:p>
        </p:txBody>
      </p:sp>
      <p:pic>
        <p:nvPicPr>
          <p:cNvPr id="60" name="Graphic 59">
            <a:extLst>
              <a:ext uri="{FF2B5EF4-FFF2-40B4-BE49-F238E27FC236}">
                <a16:creationId xmlns:a16="http://schemas.microsoft.com/office/drawing/2014/main" xmlns="" id="{3CC7B2AC-8A77-CE42-9ECF-CBB706CC631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39637" y="1223200"/>
            <a:ext cx="762000" cy="952500"/>
          </a:xfrm>
          <a:prstGeom prst="rect">
            <a:avLst/>
          </a:prstGeom>
        </p:spPr>
      </p:pic>
      <p:pic>
        <p:nvPicPr>
          <p:cNvPr id="62" name="Graphic 61">
            <a:extLst>
              <a:ext uri="{FF2B5EF4-FFF2-40B4-BE49-F238E27FC236}">
                <a16:creationId xmlns:a16="http://schemas.microsoft.com/office/drawing/2014/main" xmlns="" id="{DB7E28E4-6655-3C47-A79A-C3E20F62DCD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54533" y="1223200"/>
            <a:ext cx="762000" cy="1231900"/>
          </a:xfrm>
          <a:prstGeom prst="rect">
            <a:avLst/>
          </a:prstGeom>
        </p:spPr>
      </p:pic>
      <p:pic>
        <p:nvPicPr>
          <p:cNvPr id="64" name="Graphic 63">
            <a:extLst>
              <a:ext uri="{FF2B5EF4-FFF2-40B4-BE49-F238E27FC236}">
                <a16:creationId xmlns:a16="http://schemas.microsoft.com/office/drawing/2014/main" xmlns="" id="{868A3A79-43AB-7147-B1D3-39DE6F52D7D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125776" y="1223200"/>
            <a:ext cx="762000" cy="1092200"/>
          </a:xfrm>
          <a:prstGeom prst="rect">
            <a:avLst/>
          </a:prstGeom>
        </p:spPr>
      </p:pic>
      <p:pic>
        <p:nvPicPr>
          <p:cNvPr id="66" name="Graphic 65">
            <a:extLst>
              <a:ext uri="{FF2B5EF4-FFF2-40B4-BE49-F238E27FC236}">
                <a16:creationId xmlns:a16="http://schemas.microsoft.com/office/drawing/2014/main" xmlns="" id="{C0F51D3D-23AF-E444-9540-DBE19562CCB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125776" y="2476073"/>
            <a:ext cx="762000" cy="1092200"/>
          </a:xfrm>
          <a:prstGeom prst="rect">
            <a:avLst/>
          </a:prstGeom>
        </p:spPr>
      </p:pic>
      <p:pic>
        <p:nvPicPr>
          <p:cNvPr id="68" name="Graphic 67">
            <a:extLst>
              <a:ext uri="{FF2B5EF4-FFF2-40B4-BE49-F238E27FC236}">
                <a16:creationId xmlns:a16="http://schemas.microsoft.com/office/drawing/2014/main" xmlns="" id="{53CCC953-66C4-A743-86A8-43ACAF06BAF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125776" y="3728946"/>
            <a:ext cx="762000" cy="1092200"/>
          </a:xfrm>
          <a:prstGeom prst="rect">
            <a:avLst/>
          </a:prstGeom>
        </p:spPr>
      </p:pic>
      <p:pic>
        <p:nvPicPr>
          <p:cNvPr id="93" name="Graphic 92">
            <a:extLst>
              <a:ext uri="{FF2B5EF4-FFF2-40B4-BE49-F238E27FC236}">
                <a16:creationId xmlns:a16="http://schemas.microsoft.com/office/drawing/2014/main" xmlns="" id="{6E7ED846-DF2E-3A40-82AD-C4EAB6318A2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125776" y="4981819"/>
            <a:ext cx="762000" cy="1092200"/>
          </a:xfrm>
          <a:prstGeom prst="rect">
            <a:avLst/>
          </a:prstGeom>
        </p:spPr>
      </p:pic>
      <p:pic>
        <p:nvPicPr>
          <p:cNvPr id="94" name="Graphic 93">
            <a:extLst>
              <a:ext uri="{FF2B5EF4-FFF2-40B4-BE49-F238E27FC236}">
                <a16:creationId xmlns:a16="http://schemas.microsoft.com/office/drawing/2014/main" xmlns="" id="{8B010D69-1305-C945-9490-E90BDB495A06}"/>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445428" y="1223200"/>
            <a:ext cx="762000" cy="1092200"/>
          </a:xfrm>
          <a:prstGeom prst="rect">
            <a:avLst/>
          </a:prstGeom>
        </p:spPr>
      </p:pic>
      <p:grpSp>
        <p:nvGrpSpPr>
          <p:cNvPr id="9" name="Group 8">
            <a:extLst>
              <a:ext uri="{FF2B5EF4-FFF2-40B4-BE49-F238E27FC236}">
                <a16:creationId xmlns:a16="http://schemas.microsoft.com/office/drawing/2014/main" xmlns="" id="{8C637E71-652D-A24A-ADF8-26F137078D80}"/>
              </a:ext>
            </a:extLst>
          </p:cNvPr>
          <p:cNvGrpSpPr/>
          <p:nvPr/>
        </p:nvGrpSpPr>
        <p:grpSpPr>
          <a:xfrm>
            <a:off x="266700" y="2315400"/>
            <a:ext cx="1072750" cy="1049459"/>
            <a:chOff x="5559625" y="3143250"/>
            <a:chExt cx="1072750" cy="1049459"/>
          </a:xfrm>
        </p:grpSpPr>
        <p:pic>
          <p:nvPicPr>
            <p:cNvPr id="7" name="Graphic 6">
              <a:extLst>
                <a:ext uri="{FF2B5EF4-FFF2-40B4-BE49-F238E27FC236}">
                  <a16:creationId xmlns:a16="http://schemas.microsoft.com/office/drawing/2014/main" xmlns="" id="{4688A8FB-694A-8440-A65E-EA783A9835FB}"/>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810250" y="3143250"/>
              <a:ext cx="571500" cy="571500"/>
            </a:xfrm>
            <a:prstGeom prst="rect">
              <a:avLst/>
            </a:prstGeom>
          </p:spPr>
        </p:pic>
        <p:sp>
          <p:nvSpPr>
            <p:cNvPr id="95" name="TextBox 94">
              <a:extLst>
                <a:ext uri="{FF2B5EF4-FFF2-40B4-BE49-F238E27FC236}">
                  <a16:creationId xmlns:a16="http://schemas.microsoft.com/office/drawing/2014/main" xmlns="" id="{92EA3CAD-7793-404F-B179-C9799EF46787}"/>
                </a:ext>
              </a:extLst>
            </p:cNvPr>
            <p:cNvSpPr txBox="1"/>
            <p:nvPr/>
          </p:nvSpPr>
          <p:spPr>
            <a:xfrm>
              <a:off x="5559625" y="3761822"/>
              <a:ext cx="1072750" cy="430887"/>
            </a:xfrm>
            <a:prstGeom prst="rect">
              <a:avLst/>
            </a:prstGeom>
            <a:noFill/>
          </p:spPr>
          <p:txBody>
            <a:bodyPr wrap="square" rtlCol="0">
              <a:spAutoFit/>
            </a:bodyPr>
            <a:lstStyle/>
            <a:p>
              <a:pPr algn="ctr"/>
              <a:r>
                <a:rPr lang="en-US" sz="1100" dirty="0">
                  <a:solidFill>
                    <a:srgbClr val="232F3E"/>
                  </a:solidFill>
                </a:rPr>
                <a:t>Lambda Function</a:t>
              </a:r>
            </a:p>
          </p:txBody>
        </p:sp>
      </p:grpSp>
      <p:cxnSp>
        <p:nvCxnSpPr>
          <p:cNvPr id="108" name="Straight Connector 107">
            <a:extLst>
              <a:ext uri="{FF2B5EF4-FFF2-40B4-BE49-F238E27FC236}">
                <a16:creationId xmlns:a16="http://schemas.microsoft.com/office/drawing/2014/main" xmlns="" id="{6AE75D35-4AE6-754A-8AE1-52EE7990CB04}"/>
              </a:ext>
            </a:extLst>
          </p:cNvPr>
          <p:cNvCxnSpPr>
            <a:cxnSpLocks/>
          </p:cNvCxnSpPr>
          <p:nvPr/>
        </p:nvCxnSpPr>
        <p:spPr>
          <a:xfrm>
            <a:off x="1546991" y="113760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B0A7116C-3012-2748-9E80-E8E7D91DA36A}"/>
              </a:ext>
            </a:extLst>
          </p:cNvPr>
          <p:cNvCxnSpPr>
            <a:cxnSpLocks/>
          </p:cNvCxnSpPr>
          <p:nvPr/>
        </p:nvCxnSpPr>
        <p:spPr>
          <a:xfrm>
            <a:off x="2746204" y="113760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1F9AEE30-52A7-6F4A-9614-1CA7B473D715}"/>
              </a:ext>
            </a:extLst>
          </p:cNvPr>
          <p:cNvCxnSpPr>
            <a:cxnSpLocks/>
          </p:cNvCxnSpPr>
          <p:nvPr/>
        </p:nvCxnSpPr>
        <p:spPr>
          <a:xfrm>
            <a:off x="4215240" y="113760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Customer Engagement</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25</a:t>
            </a:fld>
            <a:endParaRPr lang="en-US" dirty="0"/>
          </a:p>
        </p:txBody>
      </p:sp>
      <p:pic>
        <p:nvPicPr>
          <p:cNvPr id="3" name="Graphic 2">
            <a:extLst>
              <a:ext uri="{FF2B5EF4-FFF2-40B4-BE49-F238E27FC236}">
                <a16:creationId xmlns:a16="http://schemas.microsoft.com/office/drawing/2014/main" xmlns="" id="{3F7B717B-52C8-6F43-A217-4200E2F0DF3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13413" y="1354479"/>
            <a:ext cx="762000" cy="1092200"/>
          </a:xfrm>
          <a:prstGeom prst="rect">
            <a:avLst/>
          </a:prstGeom>
        </p:spPr>
      </p:pic>
      <p:pic>
        <p:nvPicPr>
          <p:cNvPr id="8" name="Graphic 7">
            <a:extLst>
              <a:ext uri="{FF2B5EF4-FFF2-40B4-BE49-F238E27FC236}">
                <a16:creationId xmlns:a16="http://schemas.microsoft.com/office/drawing/2014/main" xmlns="" id="{B1247C3C-2CE9-1F45-9978-8E4F8B8FCCA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86713" y="1354479"/>
            <a:ext cx="762000" cy="1092200"/>
          </a:xfrm>
          <a:prstGeom prst="rect">
            <a:avLst/>
          </a:prstGeom>
        </p:spPr>
      </p:pic>
      <p:pic>
        <p:nvPicPr>
          <p:cNvPr id="10" name="Graphic 9">
            <a:extLst>
              <a:ext uri="{FF2B5EF4-FFF2-40B4-BE49-F238E27FC236}">
                <a16:creationId xmlns:a16="http://schemas.microsoft.com/office/drawing/2014/main" xmlns="" id="{0B2C7778-8EE2-254C-B38F-34304609012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88856" y="1354479"/>
            <a:ext cx="762000" cy="1231900"/>
          </a:xfrm>
          <a:prstGeom prst="rect">
            <a:avLst/>
          </a:prstGeom>
        </p:spPr>
      </p:pic>
      <p:grpSp>
        <p:nvGrpSpPr>
          <p:cNvPr id="14" name="Group 13">
            <a:extLst>
              <a:ext uri="{FF2B5EF4-FFF2-40B4-BE49-F238E27FC236}">
                <a16:creationId xmlns:a16="http://schemas.microsoft.com/office/drawing/2014/main" xmlns="" id="{E74573CB-3DF2-CC4F-9C96-D9CE6C4ED805}"/>
              </a:ext>
            </a:extLst>
          </p:cNvPr>
          <p:cNvGrpSpPr/>
          <p:nvPr/>
        </p:nvGrpSpPr>
        <p:grpSpPr>
          <a:xfrm>
            <a:off x="2733481" y="2751739"/>
            <a:ext cx="1072750" cy="878080"/>
            <a:chOff x="6803809" y="2813050"/>
            <a:chExt cx="1072750" cy="878080"/>
          </a:xfrm>
        </p:grpSpPr>
        <p:pic>
          <p:nvPicPr>
            <p:cNvPr id="12" name="Graphic 11">
              <a:extLst>
                <a:ext uri="{FF2B5EF4-FFF2-40B4-BE49-F238E27FC236}">
                  <a16:creationId xmlns:a16="http://schemas.microsoft.com/office/drawing/2014/main" xmlns="" id="{DBB39B1E-DB0C-6A4C-9EC2-9B9AD1884E8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054434" y="2813050"/>
              <a:ext cx="571500" cy="571500"/>
            </a:xfrm>
            <a:prstGeom prst="rect">
              <a:avLst/>
            </a:prstGeom>
          </p:spPr>
        </p:pic>
        <p:sp>
          <p:nvSpPr>
            <p:cNvPr id="13" name="TextBox 12">
              <a:extLst>
                <a:ext uri="{FF2B5EF4-FFF2-40B4-BE49-F238E27FC236}">
                  <a16:creationId xmlns:a16="http://schemas.microsoft.com/office/drawing/2014/main" xmlns="" id="{C31E19E4-5ED1-B04B-A6B7-B13F75ED41B0}"/>
                </a:ext>
              </a:extLst>
            </p:cNvPr>
            <p:cNvSpPr txBox="1"/>
            <p:nvPr/>
          </p:nvSpPr>
          <p:spPr>
            <a:xfrm>
              <a:off x="6803809" y="3429520"/>
              <a:ext cx="1072750" cy="261610"/>
            </a:xfrm>
            <a:prstGeom prst="rect">
              <a:avLst/>
            </a:prstGeom>
            <a:noFill/>
          </p:spPr>
          <p:txBody>
            <a:bodyPr wrap="square" rtlCol="0">
              <a:spAutoFit/>
            </a:bodyPr>
            <a:lstStyle/>
            <a:p>
              <a:pPr algn="ctr"/>
              <a:r>
                <a:rPr lang="en-US" sz="1100" dirty="0">
                  <a:solidFill>
                    <a:srgbClr val="232F3E"/>
                  </a:solidFill>
                </a:rPr>
                <a:t>Email</a:t>
              </a:r>
            </a:p>
          </p:txBody>
        </p:sp>
      </p:grpSp>
      <p:cxnSp>
        <p:nvCxnSpPr>
          <p:cNvPr id="15" name="Straight Connector 14">
            <a:extLst>
              <a:ext uri="{FF2B5EF4-FFF2-40B4-BE49-F238E27FC236}">
                <a16:creationId xmlns:a16="http://schemas.microsoft.com/office/drawing/2014/main" xmlns="" id="{AC401C6E-2C70-644D-9078-19A6049B6D4E}"/>
              </a:ext>
            </a:extLst>
          </p:cNvPr>
          <p:cNvCxnSpPr>
            <a:cxnSpLocks/>
          </p:cNvCxnSpPr>
          <p:nvPr/>
        </p:nvCxnSpPr>
        <p:spPr>
          <a:xfrm>
            <a:off x="2508104"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93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a:xfrm>
            <a:off x="266700" y="320675"/>
            <a:ext cx="11696700" cy="593725"/>
          </a:xfrm>
        </p:spPr>
        <p:txBody>
          <a:bodyPr/>
          <a:lstStyle/>
          <a:p>
            <a:r>
              <a:rPr lang="en-US" dirty="0"/>
              <a:t>Database</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26</a:t>
            </a:fld>
            <a:endParaRPr lang="en-US" dirty="0"/>
          </a:p>
        </p:txBody>
      </p:sp>
      <p:pic>
        <p:nvPicPr>
          <p:cNvPr id="3" name="Graphic 2">
            <a:extLst>
              <a:ext uri="{FF2B5EF4-FFF2-40B4-BE49-F238E27FC236}">
                <a16:creationId xmlns:a16="http://schemas.microsoft.com/office/drawing/2014/main" xmlns="" id="{18982B3A-6E22-214A-8D9E-F69D83FC0F5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60948" y="1344271"/>
            <a:ext cx="762000" cy="1092200"/>
          </a:xfrm>
          <a:prstGeom prst="rect">
            <a:avLst/>
          </a:prstGeom>
        </p:spPr>
      </p:pic>
      <p:cxnSp>
        <p:nvCxnSpPr>
          <p:cNvPr id="68" name="Straight Connector 67">
            <a:extLst>
              <a:ext uri="{FF2B5EF4-FFF2-40B4-BE49-F238E27FC236}">
                <a16:creationId xmlns:a16="http://schemas.microsoft.com/office/drawing/2014/main" xmlns="" id="{F1CEEA70-81A5-D540-93B3-1C0724939D9F}"/>
              </a:ext>
            </a:extLst>
          </p:cNvPr>
          <p:cNvCxnSpPr>
            <a:cxnSpLocks/>
          </p:cNvCxnSpPr>
          <p:nvPr/>
        </p:nvCxnSpPr>
        <p:spPr>
          <a:xfrm>
            <a:off x="1453645"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xmlns="" id="{4A26D16D-645A-FF44-868A-D8CFF632BF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684343" y="1344271"/>
            <a:ext cx="762000" cy="1092200"/>
          </a:xfrm>
          <a:prstGeom prst="rect">
            <a:avLst/>
          </a:prstGeom>
        </p:spPr>
      </p:pic>
      <p:grpSp>
        <p:nvGrpSpPr>
          <p:cNvPr id="89" name="Group 88">
            <a:extLst>
              <a:ext uri="{FF2B5EF4-FFF2-40B4-BE49-F238E27FC236}">
                <a16:creationId xmlns:a16="http://schemas.microsoft.com/office/drawing/2014/main" xmlns="" id="{B0AEC39E-F505-0C46-8140-AE768295D4E1}"/>
              </a:ext>
            </a:extLst>
          </p:cNvPr>
          <p:cNvGrpSpPr/>
          <p:nvPr/>
        </p:nvGrpSpPr>
        <p:grpSpPr>
          <a:xfrm>
            <a:off x="2529338" y="1344271"/>
            <a:ext cx="1072750" cy="901791"/>
            <a:chOff x="7541574" y="3012661"/>
            <a:chExt cx="1072750" cy="901791"/>
          </a:xfrm>
        </p:grpSpPr>
        <p:sp>
          <p:nvSpPr>
            <p:cNvPr id="77" name="TextBox 76">
              <a:extLst>
                <a:ext uri="{FF2B5EF4-FFF2-40B4-BE49-F238E27FC236}">
                  <a16:creationId xmlns:a16="http://schemas.microsoft.com/office/drawing/2014/main" xmlns="" id="{151CA148-CFF1-A74F-AD10-BD82B7EB9E51}"/>
                </a:ext>
              </a:extLst>
            </p:cNvPr>
            <p:cNvSpPr txBox="1"/>
            <p:nvPr/>
          </p:nvSpPr>
          <p:spPr>
            <a:xfrm>
              <a:off x="7541574" y="3652842"/>
              <a:ext cx="1072750" cy="261610"/>
            </a:xfrm>
            <a:prstGeom prst="rect">
              <a:avLst/>
            </a:prstGeom>
            <a:noFill/>
          </p:spPr>
          <p:txBody>
            <a:bodyPr wrap="square" rtlCol="0">
              <a:spAutoFit/>
            </a:bodyPr>
            <a:lstStyle/>
            <a:p>
              <a:pPr algn="ctr"/>
              <a:r>
                <a:rPr lang="en-US" sz="1100" dirty="0">
                  <a:solidFill>
                    <a:srgbClr val="232F3E"/>
                  </a:solidFill>
                </a:rPr>
                <a:t>Attribute</a:t>
              </a:r>
            </a:p>
          </p:txBody>
        </p:sp>
        <p:pic>
          <p:nvPicPr>
            <p:cNvPr id="78" name="Graphic 77">
              <a:extLst>
                <a:ext uri="{FF2B5EF4-FFF2-40B4-BE49-F238E27FC236}">
                  <a16:creationId xmlns:a16="http://schemas.microsoft.com/office/drawing/2014/main" xmlns="" id="{3670A59D-6CFB-A64E-8A8F-3F4C15AFA29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792199" y="3012661"/>
              <a:ext cx="571500" cy="571500"/>
            </a:xfrm>
            <a:prstGeom prst="rect">
              <a:avLst/>
            </a:prstGeom>
          </p:spPr>
        </p:pic>
      </p:grpSp>
      <p:grpSp>
        <p:nvGrpSpPr>
          <p:cNvPr id="91" name="Group 90">
            <a:extLst>
              <a:ext uri="{FF2B5EF4-FFF2-40B4-BE49-F238E27FC236}">
                <a16:creationId xmlns:a16="http://schemas.microsoft.com/office/drawing/2014/main" xmlns="" id="{417931DF-17FC-6F4C-AC29-3C4396E1C9FB}"/>
              </a:ext>
            </a:extLst>
          </p:cNvPr>
          <p:cNvGrpSpPr/>
          <p:nvPr/>
        </p:nvGrpSpPr>
        <p:grpSpPr>
          <a:xfrm>
            <a:off x="2529338" y="2399123"/>
            <a:ext cx="1072750" cy="901791"/>
            <a:chOff x="7541574" y="4002146"/>
            <a:chExt cx="1072750" cy="901791"/>
          </a:xfrm>
        </p:grpSpPr>
        <p:pic>
          <p:nvPicPr>
            <p:cNvPr id="79" name="Graphic 78">
              <a:extLst>
                <a:ext uri="{FF2B5EF4-FFF2-40B4-BE49-F238E27FC236}">
                  <a16:creationId xmlns:a16="http://schemas.microsoft.com/office/drawing/2014/main" xmlns="" id="{D6CED6AC-A8F4-934E-93C9-BCFF6D0B3E3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792199" y="4002146"/>
              <a:ext cx="571500" cy="571500"/>
            </a:xfrm>
            <a:prstGeom prst="rect">
              <a:avLst/>
            </a:prstGeom>
          </p:spPr>
        </p:pic>
        <p:sp>
          <p:nvSpPr>
            <p:cNvPr id="84" name="TextBox 83">
              <a:extLst>
                <a:ext uri="{FF2B5EF4-FFF2-40B4-BE49-F238E27FC236}">
                  <a16:creationId xmlns:a16="http://schemas.microsoft.com/office/drawing/2014/main" xmlns="" id="{F66ADDC9-36C4-B442-857F-F81EC3931694}"/>
                </a:ext>
              </a:extLst>
            </p:cNvPr>
            <p:cNvSpPr txBox="1"/>
            <p:nvPr/>
          </p:nvSpPr>
          <p:spPr>
            <a:xfrm>
              <a:off x="7541574" y="4642327"/>
              <a:ext cx="1072750" cy="261610"/>
            </a:xfrm>
            <a:prstGeom prst="rect">
              <a:avLst/>
            </a:prstGeom>
            <a:noFill/>
          </p:spPr>
          <p:txBody>
            <a:bodyPr wrap="square" rtlCol="0">
              <a:spAutoFit/>
            </a:bodyPr>
            <a:lstStyle/>
            <a:p>
              <a:pPr algn="ctr"/>
              <a:r>
                <a:rPr lang="en-US" sz="1100" dirty="0">
                  <a:solidFill>
                    <a:srgbClr val="232F3E"/>
                  </a:solidFill>
                </a:rPr>
                <a:t>Attributes</a:t>
              </a:r>
            </a:p>
          </p:txBody>
        </p:sp>
      </p:grpSp>
      <p:grpSp>
        <p:nvGrpSpPr>
          <p:cNvPr id="93" name="Group 92">
            <a:extLst>
              <a:ext uri="{FF2B5EF4-FFF2-40B4-BE49-F238E27FC236}">
                <a16:creationId xmlns:a16="http://schemas.microsoft.com/office/drawing/2014/main" xmlns="" id="{AC5DCA9A-0CF3-F647-B620-A8483F141191}"/>
              </a:ext>
            </a:extLst>
          </p:cNvPr>
          <p:cNvGrpSpPr/>
          <p:nvPr/>
        </p:nvGrpSpPr>
        <p:grpSpPr>
          <a:xfrm>
            <a:off x="2529338" y="3479235"/>
            <a:ext cx="1072750" cy="1240345"/>
            <a:chOff x="7541574" y="5082258"/>
            <a:chExt cx="1072750" cy="1240345"/>
          </a:xfrm>
        </p:grpSpPr>
        <p:pic>
          <p:nvPicPr>
            <p:cNvPr id="80" name="Graphic 79">
              <a:extLst>
                <a:ext uri="{FF2B5EF4-FFF2-40B4-BE49-F238E27FC236}">
                  <a16:creationId xmlns:a16="http://schemas.microsoft.com/office/drawing/2014/main" xmlns="" id="{5F5CF2E6-028C-FB46-AAFB-E3D0BCECF30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792199" y="5082258"/>
              <a:ext cx="571500" cy="571500"/>
            </a:xfrm>
            <a:prstGeom prst="rect">
              <a:avLst/>
            </a:prstGeom>
          </p:spPr>
        </p:pic>
        <p:sp>
          <p:nvSpPr>
            <p:cNvPr id="85" name="TextBox 84">
              <a:extLst>
                <a:ext uri="{FF2B5EF4-FFF2-40B4-BE49-F238E27FC236}">
                  <a16:creationId xmlns:a16="http://schemas.microsoft.com/office/drawing/2014/main" xmlns="" id="{433A4404-3BA2-D84F-87D0-A709B289021C}"/>
                </a:ext>
              </a:extLst>
            </p:cNvPr>
            <p:cNvSpPr txBox="1"/>
            <p:nvPr/>
          </p:nvSpPr>
          <p:spPr>
            <a:xfrm>
              <a:off x="7541574" y="5722439"/>
              <a:ext cx="1072750" cy="600164"/>
            </a:xfrm>
            <a:prstGeom prst="rect">
              <a:avLst/>
            </a:prstGeom>
            <a:noFill/>
          </p:spPr>
          <p:txBody>
            <a:bodyPr wrap="square" rtlCol="0">
              <a:spAutoFit/>
            </a:bodyPr>
            <a:lstStyle/>
            <a:p>
              <a:pPr algn="ctr"/>
              <a:r>
                <a:rPr lang="en-US" sz="1100" dirty="0">
                  <a:solidFill>
                    <a:srgbClr val="232F3E"/>
                  </a:solidFill>
                </a:rPr>
                <a:t>Global secondary index</a:t>
              </a:r>
            </a:p>
          </p:txBody>
        </p:sp>
      </p:grpSp>
      <p:grpSp>
        <p:nvGrpSpPr>
          <p:cNvPr id="90" name="Group 89">
            <a:extLst>
              <a:ext uri="{FF2B5EF4-FFF2-40B4-BE49-F238E27FC236}">
                <a16:creationId xmlns:a16="http://schemas.microsoft.com/office/drawing/2014/main" xmlns="" id="{34E0360F-2B4B-1E40-A64E-48F1F6FD30BB}"/>
              </a:ext>
            </a:extLst>
          </p:cNvPr>
          <p:cNvGrpSpPr/>
          <p:nvPr/>
        </p:nvGrpSpPr>
        <p:grpSpPr>
          <a:xfrm>
            <a:off x="3638431" y="1344271"/>
            <a:ext cx="1072750" cy="901791"/>
            <a:chOff x="9048765" y="3100355"/>
            <a:chExt cx="1072750" cy="901791"/>
          </a:xfrm>
        </p:grpSpPr>
        <p:pic>
          <p:nvPicPr>
            <p:cNvPr id="81" name="Graphic 80">
              <a:extLst>
                <a:ext uri="{FF2B5EF4-FFF2-40B4-BE49-F238E27FC236}">
                  <a16:creationId xmlns:a16="http://schemas.microsoft.com/office/drawing/2014/main" xmlns="" id="{4EDBBF04-B530-2944-B5F5-DEE16601C38E}"/>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299390" y="3100355"/>
              <a:ext cx="571500" cy="571500"/>
            </a:xfrm>
            <a:prstGeom prst="rect">
              <a:avLst/>
            </a:prstGeom>
          </p:spPr>
        </p:pic>
        <p:sp>
          <p:nvSpPr>
            <p:cNvPr id="86" name="TextBox 85">
              <a:extLst>
                <a:ext uri="{FF2B5EF4-FFF2-40B4-BE49-F238E27FC236}">
                  <a16:creationId xmlns:a16="http://schemas.microsoft.com/office/drawing/2014/main" xmlns="" id="{7EE34332-C215-3649-8204-CBCE69B08ECE}"/>
                </a:ext>
              </a:extLst>
            </p:cNvPr>
            <p:cNvSpPr txBox="1"/>
            <p:nvPr/>
          </p:nvSpPr>
          <p:spPr>
            <a:xfrm>
              <a:off x="9048765" y="3740536"/>
              <a:ext cx="1072750" cy="261610"/>
            </a:xfrm>
            <a:prstGeom prst="rect">
              <a:avLst/>
            </a:prstGeom>
            <a:noFill/>
          </p:spPr>
          <p:txBody>
            <a:bodyPr wrap="square" rtlCol="0">
              <a:spAutoFit/>
            </a:bodyPr>
            <a:lstStyle/>
            <a:p>
              <a:pPr algn="ctr"/>
              <a:r>
                <a:rPr lang="en-US" sz="1100" dirty="0">
                  <a:solidFill>
                    <a:srgbClr val="232F3E"/>
                  </a:solidFill>
                </a:rPr>
                <a:t>Item</a:t>
              </a:r>
            </a:p>
          </p:txBody>
        </p:sp>
      </p:grpSp>
      <p:grpSp>
        <p:nvGrpSpPr>
          <p:cNvPr id="92" name="Group 91">
            <a:extLst>
              <a:ext uri="{FF2B5EF4-FFF2-40B4-BE49-F238E27FC236}">
                <a16:creationId xmlns:a16="http://schemas.microsoft.com/office/drawing/2014/main" xmlns="" id="{4CA34F77-4A76-3E4E-8538-A86C73BC1AC8}"/>
              </a:ext>
            </a:extLst>
          </p:cNvPr>
          <p:cNvGrpSpPr/>
          <p:nvPr/>
        </p:nvGrpSpPr>
        <p:grpSpPr>
          <a:xfrm>
            <a:off x="3638431" y="2399123"/>
            <a:ext cx="1072750" cy="901791"/>
            <a:chOff x="9048765" y="4212467"/>
            <a:chExt cx="1072750" cy="901791"/>
          </a:xfrm>
        </p:grpSpPr>
        <p:pic>
          <p:nvPicPr>
            <p:cNvPr id="82" name="Graphic 81">
              <a:extLst>
                <a:ext uri="{FF2B5EF4-FFF2-40B4-BE49-F238E27FC236}">
                  <a16:creationId xmlns:a16="http://schemas.microsoft.com/office/drawing/2014/main" xmlns="" id="{6ECC9506-E9A6-774E-9022-45EAC0BA0BF6}"/>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299390" y="4212467"/>
              <a:ext cx="571500" cy="571500"/>
            </a:xfrm>
            <a:prstGeom prst="rect">
              <a:avLst/>
            </a:prstGeom>
          </p:spPr>
        </p:pic>
        <p:sp>
          <p:nvSpPr>
            <p:cNvPr id="87" name="TextBox 86">
              <a:extLst>
                <a:ext uri="{FF2B5EF4-FFF2-40B4-BE49-F238E27FC236}">
                  <a16:creationId xmlns:a16="http://schemas.microsoft.com/office/drawing/2014/main" xmlns="" id="{5AF63A44-2A97-004F-94D7-C39F91603E88}"/>
                </a:ext>
              </a:extLst>
            </p:cNvPr>
            <p:cNvSpPr txBox="1"/>
            <p:nvPr/>
          </p:nvSpPr>
          <p:spPr>
            <a:xfrm>
              <a:off x="9048765" y="4852648"/>
              <a:ext cx="1072750" cy="261610"/>
            </a:xfrm>
            <a:prstGeom prst="rect">
              <a:avLst/>
            </a:prstGeom>
            <a:noFill/>
          </p:spPr>
          <p:txBody>
            <a:bodyPr wrap="square" rtlCol="0">
              <a:spAutoFit/>
            </a:bodyPr>
            <a:lstStyle/>
            <a:p>
              <a:pPr algn="ctr"/>
              <a:r>
                <a:rPr lang="en-US" sz="1100" dirty="0">
                  <a:solidFill>
                    <a:srgbClr val="232F3E"/>
                  </a:solidFill>
                </a:rPr>
                <a:t>Items</a:t>
              </a:r>
            </a:p>
          </p:txBody>
        </p:sp>
      </p:grpSp>
      <p:grpSp>
        <p:nvGrpSpPr>
          <p:cNvPr id="94" name="Group 93">
            <a:extLst>
              <a:ext uri="{FF2B5EF4-FFF2-40B4-BE49-F238E27FC236}">
                <a16:creationId xmlns:a16="http://schemas.microsoft.com/office/drawing/2014/main" xmlns="" id="{1C607287-DE40-344C-B52A-3E06A1FAEA68}"/>
              </a:ext>
            </a:extLst>
          </p:cNvPr>
          <p:cNvGrpSpPr/>
          <p:nvPr/>
        </p:nvGrpSpPr>
        <p:grpSpPr>
          <a:xfrm>
            <a:off x="3638431" y="3479235"/>
            <a:ext cx="1072750" cy="901791"/>
            <a:chOff x="9048765" y="5324579"/>
            <a:chExt cx="1072750" cy="901791"/>
          </a:xfrm>
        </p:grpSpPr>
        <p:pic>
          <p:nvPicPr>
            <p:cNvPr id="83" name="Graphic 82">
              <a:extLst>
                <a:ext uri="{FF2B5EF4-FFF2-40B4-BE49-F238E27FC236}">
                  <a16:creationId xmlns:a16="http://schemas.microsoft.com/office/drawing/2014/main" xmlns="" id="{2B05DD6C-F855-D840-A735-6649674A38DB}"/>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299390" y="5324579"/>
              <a:ext cx="571500" cy="571500"/>
            </a:xfrm>
            <a:prstGeom prst="rect">
              <a:avLst/>
            </a:prstGeom>
          </p:spPr>
        </p:pic>
        <p:sp>
          <p:nvSpPr>
            <p:cNvPr id="88" name="TextBox 87">
              <a:extLst>
                <a:ext uri="{FF2B5EF4-FFF2-40B4-BE49-F238E27FC236}">
                  <a16:creationId xmlns:a16="http://schemas.microsoft.com/office/drawing/2014/main" xmlns="" id="{4A7B6E7B-F444-5646-8458-8A0C2A029D98}"/>
                </a:ext>
              </a:extLst>
            </p:cNvPr>
            <p:cNvSpPr txBox="1"/>
            <p:nvPr/>
          </p:nvSpPr>
          <p:spPr>
            <a:xfrm>
              <a:off x="9048765" y="5964760"/>
              <a:ext cx="1072750" cy="261610"/>
            </a:xfrm>
            <a:prstGeom prst="rect">
              <a:avLst/>
            </a:prstGeom>
            <a:noFill/>
          </p:spPr>
          <p:txBody>
            <a:bodyPr wrap="square" rtlCol="0">
              <a:spAutoFit/>
            </a:bodyPr>
            <a:lstStyle/>
            <a:p>
              <a:pPr algn="ctr"/>
              <a:r>
                <a:rPr lang="en-US" sz="1100" dirty="0">
                  <a:solidFill>
                    <a:srgbClr val="232F3E"/>
                  </a:solidFill>
                </a:rPr>
                <a:t>Table</a:t>
              </a:r>
            </a:p>
          </p:txBody>
        </p:sp>
      </p:grpSp>
      <p:pic>
        <p:nvPicPr>
          <p:cNvPr id="95" name="Graphic 94">
            <a:extLst>
              <a:ext uri="{FF2B5EF4-FFF2-40B4-BE49-F238E27FC236}">
                <a16:creationId xmlns:a16="http://schemas.microsoft.com/office/drawing/2014/main" xmlns="" id="{FC2F460F-7A2B-D541-B4D9-F2AFA70643DA}"/>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890135" y="1344271"/>
            <a:ext cx="762000" cy="1092200"/>
          </a:xfrm>
          <a:prstGeom prst="rect">
            <a:avLst/>
          </a:prstGeom>
        </p:spPr>
      </p:pic>
      <p:pic>
        <p:nvPicPr>
          <p:cNvPr id="96" name="Graphic 95">
            <a:extLst>
              <a:ext uri="{FF2B5EF4-FFF2-40B4-BE49-F238E27FC236}">
                <a16:creationId xmlns:a16="http://schemas.microsoft.com/office/drawing/2014/main" xmlns="" id="{8DD444A6-3B0F-3A4C-BD39-83912F538810}"/>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4889139" y="4005237"/>
            <a:ext cx="762000" cy="1231900"/>
          </a:xfrm>
          <a:prstGeom prst="rect">
            <a:avLst/>
          </a:prstGeom>
        </p:spPr>
      </p:pic>
      <p:pic>
        <p:nvPicPr>
          <p:cNvPr id="97" name="Graphic 96">
            <a:extLst>
              <a:ext uri="{FF2B5EF4-FFF2-40B4-BE49-F238E27FC236}">
                <a16:creationId xmlns:a16="http://schemas.microsoft.com/office/drawing/2014/main" xmlns="" id="{37370B4F-32EB-774A-A41B-456655E38856}"/>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4890135" y="2605367"/>
            <a:ext cx="762000" cy="1231900"/>
          </a:xfrm>
          <a:prstGeom prst="rect">
            <a:avLst/>
          </a:prstGeom>
        </p:spPr>
      </p:pic>
      <p:grpSp>
        <p:nvGrpSpPr>
          <p:cNvPr id="98" name="Group 97">
            <a:extLst>
              <a:ext uri="{FF2B5EF4-FFF2-40B4-BE49-F238E27FC236}">
                <a16:creationId xmlns:a16="http://schemas.microsoft.com/office/drawing/2014/main" xmlns="" id="{1413750A-2AEA-DF49-970B-38403197F742}"/>
              </a:ext>
            </a:extLst>
          </p:cNvPr>
          <p:cNvGrpSpPr/>
          <p:nvPr/>
        </p:nvGrpSpPr>
        <p:grpSpPr>
          <a:xfrm>
            <a:off x="4733764" y="5405107"/>
            <a:ext cx="1072750" cy="878080"/>
            <a:chOff x="8266978" y="1273104"/>
            <a:chExt cx="1072750" cy="878080"/>
          </a:xfrm>
        </p:grpSpPr>
        <p:pic>
          <p:nvPicPr>
            <p:cNvPr id="99" name="Graphic 98">
              <a:extLst>
                <a:ext uri="{FF2B5EF4-FFF2-40B4-BE49-F238E27FC236}">
                  <a16:creationId xmlns:a16="http://schemas.microsoft.com/office/drawing/2014/main" xmlns="" id="{B617648C-E903-204E-9DB6-9AF7DFCF3CF2}"/>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8517603" y="1273104"/>
              <a:ext cx="571500" cy="571500"/>
            </a:xfrm>
            <a:prstGeom prst="rect">
              <a:avLst/>
            </a:prstGeom>
          </p:spPr>
        </p:pic>
        <p:sp>
          <p:nvSpPr>
            <p:cNvPr id="100" name="TextBox 99">
              <a:extLst>
                <a:ext uri="{FF2B5EF4-FFF2-40B4-BE49-F238E27FC236}">
                  <a16:creationId xmlns:a16="http://schemas.microsoft.com/office/drawing/2014/main" xmlns="" id="{0A2242D8-87F0-2C4B-BFFC-2F285A010796}"/>
                </a:ext>
              </a:extLst>
            </p:cNvPr>
            <p:cNvSpPr txBox="1"/>
            <p:nvPr/>
          </p:nvSpPr>
          <p:spPr>
            <a:xfrm>
              <a:off x="8266978" y="1889574"/>
              <a:ext cx="1072750" cy="261610"/>
            </a:xfrm>
            <a:prstGeom prst="rect">
              <a:avLst/>
            </a:prstGeom>
            <a:noFill/>
          </p:spPr>
          <p:txBody>
            <a:bodyPr wrap="square" rtlCol="0">
              <a:spAutoFit/>
            </a:bodyPr>
            <a:lstStyle/>
            <a:p>
              <a:pPr algn="ctr"/>
              <a:r>
                <a:rPr lang="en-US" sz="1100" dirty="0">
                  <a:solidFill>
                    <a:srgbClr val="232F3E"/>
                  </a:solidFill>
                </a:rPr>
                <a:t>Cache node</a:t>
              </a:r>
            </a:p>
          </p:txBody>
        </p:sp>
      </p:grpSp>
      <p:cxnSp>
        <p:nvCxnSpPr>
          <p:cNvPr id="108" name="Straight Connector 107">
            <a:extLst>
              <a:ext uri="{FF2B5EF4-FFF2-40B4-BE49-F238E27FC236}">
                <a16:creationId xmlns:a16="http://schemas.microsoft.com/office/drawing/2014/main" xmlns="" id="{0E9F2CB3-C21F-7145-99AB-F1F359DAADFB}"/>
              </a:ext>
            </a:extLst>
          </p:cNvPr>
          <p:cNvCxnSpPr>
            <a:cxnSpLocks/>
          </p:cNvCxnSpPr>
          <p:nvPr/>
        </p:nvCxnSpPr>
        <p:spPr>
          <a:xfrm>
            <a:off x="4682734"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09E922A-EBA0-274E-9853-9E5A2D6DD8FC}"/>
              </a:ext>
            </a:extLst>
          </p:cNvPr>
          <p:cNvCxnSpPr>
            <a:cxnSpLocks/>
          </p:cNvCxnSpPr>
          <p:nvPr/>
        </p:nvCxnSpPr>
        <p:spPr>
          <a:xfrm>
            <a:off x="5885721" y="1344271"/>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xmlns="" id="{01BFB5F1-FDF9-AB4C-A905-A018651B4B9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6157126" y="1354479"/>
            <a:ext cx="762000" cy="1092200"/>
          </a:xfrm>
          <a:prstGeom prst="rect">
            <a:avLst/>
          </a:prstGeom>
        </p:spPr>
      </p:pic>
    </p:spTree>
    <p:extLst>
      <p:ext uri="{BB962C8B-B14F-4D97-AF65-F5344CB8AC3E}">
        <p14:creationId xmlns:p14="http://schemas.microsoft.com/office/powerpoint/2010/main" val="1139415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a:xfrm>
            <a:off x="266700" y="320675"/>
            <a:ext cx="11696700" cy="593725"/>
          </a:xfrm>
        </p:spPr>
        <p:txBody>
          <a:bodyPr/>
          <a:lstStyle/>
          <a:p>
            <a:r>
              <a:rPr lang="en-US" dirty="0"/>
              <a:t>Database</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27</a:t>
            </a:fld>
            <a:endParaRPr lang="en-US" dirty="0"/>
          </a:p>
        </p:txBody>
      </p:sp>
      <p:pic>
        <p:nvPicPr>
          <p:cNvPr id="71" name="Graphic 70">
            <a:extLst>
              <a:ext uri="{FF2B5EF4-FFF2-40B4-BE49-F238E27FC236}">
                <a16:creationId xmlns:a16="http://schemas.microsoft.com/office/drawing/2014/main" xmlns="" id="{87FA34CF-6AB4-7341-B09B-FDD17438B90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979879" y="1354479"/>
            <a:ext cx="762000" cy="1092200"/>
          </a:xfrm>
          <a:prstGeom prst="rect">
            <a:avLst/>
          </a:prstGeom>
        </p:spPr>
      </p:pic>
      <p:pic>
        <p:nvPicPr>
          <p:cNvPr id="72" name="Graphic 71">
            <a:extLst>
              <a:ext uri="{FF2B5EF4-FFF2-40B4-BE49-F238E27FC236}">
                <a16:creationId xmlns:a16="http://schemas.microsoft.com/office/drawing/2014/main" xmlns="" id="{7035125A-58E9-784E-87B6-2F3E4F433A3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52262" y="1354479"/>
            <a:ext cx="762000" cy="1231900"/>
          </a:xfrm>
          <a:prstGeom prst="rect">
            <a:avLst/>
          </a:prstGeom>
        </p:spPr>
      </p:pic>
      <p:grpSp>
        <p:nvGrpSpPr>
          <p:cNvPr id="99" name="Group 98">
            <a:extLst>
              <a:ext uri="{FF2B5EF4-FFF2-40B4-BE49-F238E27FC236}">
                <a16:creationId xmlns:a16="http://schemas.microsoft.com/office/drawing/2014/main" xmlns="" id="{6BFFEF51-D49F-D043-BC25-8157485023FF}"/>
              </a:ext>
            </a:extLst>
          </p:cNvPr>
          <p:cNvGrpSpPr/>
          <p:nvPr/>
        </p:nvGrpSpPr>
        <p:grpSpPr>
          <a:xfrm>
            <a:off x="5807341" y="2703409"/>
            <a:ext cx="1072750" cy="1047357"/>
            <a:chOff x="6695418" y="3488203"/>
            <a:chExt cx="1072750" cy="1047357"/>
          </a:xfrm>
        </p:grpSpPr>
        <p:pic>
          <p:nvPicPr>
            <p:cNvPr id="43" name="Graphic 42">
              <a:extLst>
                <a:ext uri="{FF2B5EF4-FFF2-40B4-BE49-F238E27FC236}">
                  <a16:creationId xmlns:a16="http://schemas.microsoft.com/office/drawing/2014/main" xmlns="" id="{786F7B3E-E97E-E149-A6C3-520927F80F8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946043" y="3488203"/>
              <a:ext cx="571500" cy="571500"/>
            </a:xfrm>
            <a:prstGeom prst="rect">
              <a:avLst/>
            </a:prstGeom>
          </p:spPr>
        </p:pic>
        <p:sp>
          <p:nvSpPr>
            <p:cNvPr id="89" name="TextBox 88">
              <a:extLst>
                <a:ext uri="{FF2B5EF4-FFF2-40B4-BE49-F238E27FC236}">
                  <a16:creationId xmlns:a16="http://schemas.microsoft.com/office/drawing/2014/main" xmlns="" id="{3E36867B-2C1C-094A-869E-095DCE0B1618}"/>
                </a:ext>
              </a:extLst>
            </p:cNvPr>
            <p:cNvSpPr txBox="1"/>
            <p:nvPr/>
          </p:nvSpPr>
          <p:spPr>
            <a:xfrm>
              <a:off x="6695418" y="4104673"/>
              <a:ext cx="1072750" cy="430887"/>
            </a:xfrm>
            <a:prstGeom prst="rect">
              <a:avLst/>
            </a:prstGeom>
            <a:noFill/>
          </p:spPr>
          <p:txBody>
            <a:bodyPr wrap="square" rtlCol="0">
              <a:spAutoFit/>
            </a:bodyPr>
            <a:lstStyle/>
            <a:p>
              <a:pPr algn="ctr"/>
              <a:r>
                <a:rPr lang="en-US" sz="1100" dirty="0">
                  <a:solidFill>
                    <a:srgbClr val="232F3E"/>
                  </a:solidFill>
                </a:rPr>
                <a:t>Dense compute node</a:t>
              </a:r>
            </a:p>
          </p:txBody>
        </p:sp>
      </p:grpSp>
      <p:grpSp>
        <p:nvGrpSpPr>
          <p:cNvPr id="100" name="Group 99">
            <a:extLst>
              <a:ext uri="{FF2B5EF4-FFF2-40B4-BE49-F238E27FC236}">
                <a16:creationId xmlns:a16="http://schemas.microsoft.com/office/drawing/2014/main" xmlns="" id="{9843CF75-C53C-8943-BAC2-65A2F90E5690}"/>
              </a:ext>
            </a:extLst>
          </p:cNvPr>
          <p:cNvGrpSpPr/>
          <p:nvPr/>
        </p:nvGrpSpPr>
        <p:grpSpPr>
          <a:xfrm>
            <a:off x="5807341" y="3866042"/>
            <a:ext cx="1072750" cy="1047357"/>
            <a:chOff x="6695418" y="4650836"/>
            <a:chExt cx="1072750" cy="1047357"/>
          </a:xfrm>
        </p:grpSpPr>
        <p:pic>
          <p:nvPicPr>
            <p:cNvPr id="88" name="Graphic 87">
              <a:extLst>
                <a:ext uri="{FF2B5EF4-FFF2-40B4-BE49-F238E27FC236}">
                  <a16:creationId xmlns:a16="http://schemas.microsoft.com/office/drawing/2014/main" xmlns="" id="{4B78BC90-BC5A-2545-B960-0F292C0A98C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946043" y="4650836"/>
              <a:ext cx="571500" cy="571500"/>
            </a:xfrm>
            <a:prstGeom prst="rect">
              <a:avLst/>
            </a:prstGeom>
          </p:spPr>
        </p:pic>
        <p:sp>
          <p:nvSpPr>
            <p:cNvPr id="90" name="TextBox 89">
              <a:extLst>
                <a:ext uri="{FF2B5EF4-FFF2-40B4-BE49-F238E27FC236}">
                  <a16:creationId xmlns:a16="http://schemas.microsoft.com/office/drawing/2014/main" xmlns="" id="{4F9F9F93-2BD9-3446-9F23-C7D314847BFC}"/>
                </a:ext>
              </a:extLst>
            </p:cNvPr>
            <p:cNvSpPr txBox="1"/>
            <p:nvPr/>
          </p:nvSpPr>
          <p:spPr>
            <a:xfrm>
              <a:off x="6695418" y="5267306"/>
              <a:ext cx="1072750" cy="430887"/>
            </a:xfrm>
            <a:prstGeom prst="rect">
              <a:avLst/>
            </a:prstGeom>
            <a:noFill/>
          </p:spPr>
          <p:txBody>
            <a:bodyPr wrap="square" rtlCol="0">
              <a:spAutoFit/>
            </a:bodyPr>
            <a:lstStyle/>
            <a:p>
              <a:pPr algn="ctr"/>
              <a:r>
                <a:rPr lang="en-US" sz="1100" dirty="0">
                  <a:solidFill>
                    <a:srgbClr val="232F3E"/>
                  </a:solidFill>
                </a:rPr>
                <a:t>Dense storage node</a:t>
              </a:r>
            </a:p>
          </p:txBody>
        </p:sp>
      </p:grpSp>
      <p:grpSp>
        <p:nvGrpSpPr>
          <p:cNvPr id="102" name="Group 101">
            <a:extLst>
              <a:ext uri="{FF2B5EF4-FFF2-40B4-BE49-F238E27FC236}">
                <a16:creationId xmlns:a16="http://schemas.microsoft.com/office/drawing/2014/main" xmlns="" id="{FFA1F616-3E38-FA4F-A703-05C32B73FE4A}"/>
              </a:ext>
            </a:extLst>
          </p:cNvPr>
          <p:cNvGrpSpPr/>
          <p:nvPr/>
        </p:nvGrpSpPr>
        <p:grpSpPr>
          <a:xfrm>
            <a:off x="7310022" y="2703409"/>
            <a:ext cx="1072750" cy="1227078"/>
            <a:chOff x="9433756" y="4700352"/>
            <a:chExt cx="1072750" cy="1227078"/>
          </a:xfrm>
        </p:grpSpPr>
        <p:sp>
          <p:nvSpPr>
            <p:cNvPr id="91" name="TextBox 90">
              <a:extLst>
                <a:ext uri="{FF2B5EF4-FFF2-40B4-BE49-F238E27FC236}">
                  <a16:creationId xmlns:a16="http://schemas.microsoft.com/office/drawing/2014/main" xmlns="" id="{EB563033-4E29-4940-85D1-1844A422585C}"/>
                </a:ext>
              </a:extLst>
            </p:cNvPr>
            <p:cNvSpPr txBox="1"/>
            <p:nvPr/>
          </p:nvSpPr>
          <p:spPr>
            <a:xfrm>
              <a:off x="9433756" y="5327266"/>
              <a:ext cx="1072750" cy="600164"/>
            </a:xfrm>
            <a:prstGeom prst="rect">
              <a:avLst/>
            </a:prstGeom>
            <a:noFill/>
          </p:spPr>
          <p:txBody>
            <a:bodyPr wrap="square" rtlCol="0">
              <a:spAutoFit/>
            </a:bodyPr>
            <a:lstStyle/>
            <a:p>
              <a:pPr algn="ctr"/>
              <a:r>
                <a:rPr lang="en-US" sz="1100" dirty="0">
                  <a:solidFill>
                    <a:srgbClr val="232F3E"/>
                  </a:solidFill>
                </a:rPr>
                <a:t>Database migration workflow/job</a:t>
              </a:r>
            </a:p>
          </p:txBody>
        </p:sp>
        <p:pic>
          <p:nvPicPr>
            <p:cNvPr id="93" name="Graphic 92">
              <a:extLst>
                <a:ext uri="{FF2B5EF4-FFF2-40B4-BE49-F238E27FC236}">
                  <a16:creationId xmlns:a16="http://schemas.microsoft.com/office/drawing/2014/main" xmlns="" id="{3D52F3A4-69D9-3149-857A-63CE49A12D04}"/>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684381" y="4700352"/>
              <a:ext cx="571500" cy="571500"/>
            </a:xfrm>
            <a:prstGeom prst="rect">
              <a:avLst/>
            </a:prstGeom>
          </p:spPr>
        </p:pic>
      </p:grpSp>
      <p:cxnSp>
        <p:nvCxnSpPr>
          <p:cNvPr id="98" name="Straight Connector 97">
            <a:extLst>
              <a:ext uri="{FF2B5EF4-FFF2-40B4-BE49-F238E27FC236}">
                <a16:creationId xmlns:a16="http://schemas.microsoft.com/office/drawing/2014/main" xmlns="" id="{D2D1058C-7EDE-8340-8C1A-4429A67CD640}"/>
              </a:ext>
            </a:extLst>
          </p:cNvPr>
          <p:cNvCxnSpPr>
            <a:cxnSpLocks/>
          </p:cNvCxnSpPr>
          <p:nvPr/>
        </p:nvCxnSpPr>
        <p:spPr>
          <a:xfrm>
            <a:off x="5628034"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D725E69C-DBF6-194E-BACB-1DD079E2C358}"/>
              </a:ext>
            </a:extLst>
          </p:cNvPr>
          <p:cNvCxnSpPr>
            <a:cxnSpLocks/>
          </p:cNvCxnSpPr>
          <p:nvPr/>
        </p:nvCxnSpPr>
        <p:spPr>
          <a:xfrm>
            <a:off x="7097070"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xmlns="" id="{35A14E1F-A774-E441-BF43-5C4851AA111F}"/>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67561" y="1354479"/>
            <a:ext cx="762000" cy="952500"/>
          </a:xfrm>
          <a:prstGeom prst="rect">
            <a:avLst/>
          </a:prstGeom>
        </p:spPr>
      </p:pic>
      <p:grpSp>
        <p:nvGrpSpPr>
          <p:cNvPr id="32" name="Group 31">
            <a:extLst>
              <a:ext uri="{FF2B5EF4-FFF2-40B4-BE49-F238E27FC236}">
                <a16:creationId xmlns:a16="http://schemas.microsoft.com/office/drawing/2014/main" xmlns="" id="{94AA350C-EE60-8049-9A6B-260460710C73}"/>
              </a:ext>
            </a:extLst>
          </p:cNvPr>
          <p:cNvGrpSpPr/>
          <p:nvPr/>
        </p:nvGrpSpPr>
        <p:grpSpPr>
          <a:xfrm>
            <a:off x="3352355" y="1354479"/>
            <a:ext cx="1072750" cy="1050907"/>
            <a:chOff x="1262980" y="941784"/>
            <a:chExt cx="1072750" cy="1050907"/>
          </a:xfrm>
        </p:grpSpPr>
        <p:sp>
          <p:nvSpPr>
            <p:cNvPr id="33" name="TextBox 32">
              <a:extLst>
                <a:ext uri="{FF2B5EF4-FFF2-40B4-BE49-F238E27FC236}">
                  <a16:creationId xmlns:a16="http://schemas.microsoft.com/office/drawing/2014/main" xmlns="" id="{9E27242B-65B2-2041-92AC-398E54E90A49}"/>
                </a:ext>
              </a:extLst>
            </p:cNvPr>
            <p:cNvSpPr txBox="1"/>
            <p:nvPr/>
          </p:nvSpPr>
          <p:spPr>
            <a:xfrm>
              <a:off x="1262980" y="1561804"/>
              <a:ext cx="1072750" cy="430887"/>
            </a:xfrm>
            <a:prstGeom prst="rect">
              <a:avLst/>
            </a:prstGeom>
            <a:noFill/>
          </p:spPr>
          <p:txBody>
            <a:bodyPr wrap="square" rtlCol="0">
              <a:spAutoFit/>
            </a:bodyPr>
            <a:lstStyle/>
            <a:p>
              <a:pPr algn="ctr"/>
              <a:r>
                <a:rPr lang="en-US" sz="1100" dirty="0">
                  <a:solidFill>
                    <a:srgbClr val="232F3E"/>
                  </a:solidFill>
                </a:rPr>
                <a:t>DB instance read replica</a:t>
              </a:r>
            </a:p>
          </p:txBody>
        </p:sp>
        <p:pic>
          <p:nvPicPr>
            <p:cNvPr id="34" name="Graphic 33">
              <a:extLst>
                <a:ext uri="{FF2B5EF4-FFF2-40B4-BE49-F238E27FC236}">
                  <a16:creationId xmlns:a16="http://schemas.microsoft.com/office/drawing/2014/main" xmlns="" id="{8E9FA4DF-BDA9-1843-8922-FA103537F878}"/>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513605" y="941784"/>
              <a:ext cx="571500" cy="571500"/>
            </a:xfrm>
            <a:prstGeom prst="rect">
              <a:avLst/>
            </a:prstGeom>
          </p:spPr>
        </p:pic>
      </p:grpSp>
      <p:grpSp>
        <p:nvGrpSpPr>
          <p:cNvPr id="36" name="Group 35">
            <a:extLst>
              <a:ext uri="{FF2B5EF4-FFF2-40B4-BE49-F238E27FC236}">
                <a16:creationId xmlns:a16="http://schemas.microsoft.com/office/drawing/2014/main" xmlns="" id="{852674AD-A282-FA44-9C7F-3F08ACB11A46}"/>
              </a:ext>
            </a:extLst>
          </p:cNvPr>
          <p:cNvGrpSpPr/>
          <p:nvPr/>
        </p:nvGrpSpPr>
        <p:grpSpPr>
          <a:xfrm>
            <a:off x="2247995" y="1354479"/>
            <a:ext cx="1072750" cy="1050907"/>
            <a:chOff x="2642075" y="941784"/>
            <a:chExt cx="1072750" cy="1050907"/>
          </a:xfrm>
        </p:grpSpPr>
        <p:pic>
          <p:nvPicPr>
            <p:cNvPr id="37" name="Graphic 36">
              <a:extLst>
                <a:ext uri="{FF2B5EF4-FFF2-40B4-BE49-F238E27FC236}">
                  <a16:creationId xmlns:a16="http://schemas.microsoft.com/office/drawing/2014/main" xmlns="" id="{E117769E-CE00-1143-8DCA-72037D1C672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892700" y="941784"/>
              <a:ext cx="571500" cy="571500"/>
            </a:xfrm>
            <a:prstGeom prst="rect">
              <a:avLst/>
            </a:prstGeom>
          </p:spPr>
        </p:pic>
        <p:sp>
          <p:nvSpPr>
            <p:cNvPr id="38" name="TextBox 37">
              <a:extLst>
                <a:ext uri="{FF2B5EF4-FFF2-40B4-BE49-F238E27FC236}">
                  <a16:creationId xmlns:a16="http://schemas.microsoft.com/office/drawing/2014/main" xmlns="" id="{AC1320B5-322F-6140-9BB7-220D24C17A8A}"/>
                </a:ext>
              </a:extLst>
            </p:cNvPr>
            <p:cNvSpPr txBox="1"/>
            <p:nvPr/>
          </p:nvSpPr>
          <p:spPr>
            <a:xfrm>
              <a:off x="2642075" y="1561804"/>
              <a:ext cx="1072750" cy="430887"/>
            </a:xfrm>
            <a:prstGeom prst="rect">
              <a:avLst/>
            </a:prstGeom>
            <a:noFill/>
          </p:spPr>
          <p:txBody>
            <a:bodyPr wrap="square" rtlCol="0">
              <a:spAutoFit/>
            </a:bodyPr>
            <a:lstStyle/>
            <a:p>
              <a:pPr algn="ctr"/>
              <a:r>
                <a:rPr lang="en-US" sz="1100" dirty="0">
                  <a:solidFill>
                    <a:srgbClr val="232F3E"/>
                  </a:solidFill>
                </a:rPr>
                <a:t>DB instance standby</a:t>
              </a:r>
            </a:p>
          </p:txBody>
        </p:sp>
      </p:grpSp>
      <p:grpSp>
        <p:nvGrpSpPr>
          <p:cNvPr id="40" name="Group 39">
            <a:extLst>
              <a:ext uri="{FF2B5EF4-FFF2-40B4-BE49-F238E27FC236}">
                <a16:creationId xmlns:a16="http://schemas.microsoft.com/office/drawing/2014/main" xmlns="" id="{529F988E-EFEF-004C-8740-3EF07297737D}"/>
              </a:ext>
            </a:extLst>
          </p:cNvPr>
          <p:cNvGrpSpPr/>
          <p:nvPr/>
        </p:nvGrpSpPr>
        <p:grpSpPr>
          <a:xfrm>
            <a:off x="1178042" y="1354479"/>
            <a:ext cx="1072750" cy="881630"/>
            <a:chOff x="3961210" y="941784"/>
            <a:chExt cx="1072750" cy="881630"/>
          </a:xfrm>
        </p:grpSpPr>
        <p:pic>
          <p:nvPicPr>
            <p:cNvPr id="41" name="Graphic 40">
              <a:extLst>
                <a:ext uri="{FF2B5EF4-FFF2-40B4-BE49-F238E27FC236}">
                  <a16:creationId xmlns:a16="http://schemas.microsoft.com/office/drawing/2014/main" xmlns="" id="{6D456391-0F8D-F44B-B671-0BEEEE3D8432}"/>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211835" y="941784"/>
              <a:ext cx="571500" cy="571500"/>
            </a:xfrm>
            <a:prstGeom prst="rect">
              <a:avLst/>
            </a:prstGeom>
          </p:spPr>
        </p:pic>
        <p:sp>
          <p:nvSpPr>
            <p:cNvPr id="42" name="TextBox 41">
              <a:extLst>
                <a:ext uri="{FF2B5EF4-FFF2-40B4-BE49-F238E27FC236}">
                  <a16:creationId xmlns:a16="http://schemas.microsoft.com/office/drawing/2014/main" xmlns="" id="{DE567AA4-6EAA-9D44-8CFD-B45AACF20728}"/>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rgbClr val="232F3E"/>
                  </a:solidFill>
                </a:rPr>
                <a:t>DB Instance</a:t>
              </a:r>
            </a:p>
          </p:txBody>
        </p:sp>
      </p:grpSp>
      <p:grpSp>
        <p:nvGrpSpPr>
          <p:cNvPr id="44" name="Group 43">
            <a:extLst>
              <a:ext uri="{FF2B5EF4-FFF2-40B4-BE49-F238E27FC236}">
                <a16:creationId xmlns:a16="http://schemas.microsoft.com/office/drawing/2014/main" xmlns="" id="{626B9FCD-B286-3541-8575-5B772E1F8E80}"/>
              </a:ext>
            </a:extLst>
          </p:cNvPr>
          <p:cNvGrpSpPr/>
          <p:nvPr/>
        </p:nvGrpSpPr>
        <p:grpSpPr>
          <a:xfrm>
            <a:off x="2247995" y="2481391"/>
            <a:ext cx="1072750" cy="1220184"/>
            <a:chOff x="5355295" y="941784"/>
            <a:chExt cx="1072750" cy="1220184"/>
          </a:xfrm>
        </p:grpSpPr>
        <p:pic>
          <p:nvPicPr>
            <p:cNvPr id="45" name="Graphic 44">
              <a:extLst>
                <a:ext uri="{FF2B5EF4-FFF2-40B4-BE49-F238E27FC236}">
                  <a16:creationId xmlns:a16="http://schemas.microsoft.com/office/drawing/2014/main" xmlns="" id="{4704BC31-FB92-9345-98B3-B4FABFD66594}"/>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5605920" y="941784"/>
              <a:ext cx="571500" cy="571500"/>
            </a:xfrm>
            <a:prstGeom prst="rect">
              <a:avLst/>
            </a:prstGeom>
          </p:spPr>
        </p:pic>
        <p:sp>
          <p:nvSpPr>
            <p:cNvPr id="46" name="TextBox 45">
              <a:extLst>
                <a:ext uri="{FF2B5EF4-FFF2-40B4-BE49-F238E27FC236}">
                  <a16:creationId xmlns:a16="http://schemas.microsoft.com/office/drawing/2014/main" xmlns="" id="{AA5C3D54-7B1F-0D40-A38C-A68D8E7DAC45}"/>
                </a:ext>
              </a:extLst>
            </p:cNvPr>
            <p:cNvSpPr txBox="1"/>
            <p:nvPr/>
          </p:nvSpPr>
          <p:spPr>
            <a:xfrm>
              <a:off x="5355295" y="1561804"/>
              <a:ext cx="1072750" cy="600164"/>
            </a:xfrm>
            <a:prstGeom prst="rect">
              <a:avLst/>
            </a:prstGeom>
            <a:noFill/>
          </p:spPr>
          <p:txBody>
            <a:bodyPr wrap="square" rtlCol="0">
              <a:spAutoFit/>
            </a:bodyPr>
            <a:lstStyle/>
            <a:p>
              <a:pPr algn="ctr"/>
              <a:r>
                <a:rPr lang="en-US" sz="1100" dirty="0">
                  <a:solidFill>
                    <a:srgbClr val="232F3E"/>
                  </a:solidFill>
                </a:rPr>
                <a:t>MS SQL instance alternate</a:t>
              </a:r>
            </a:p>
          </p:txBody>
        </p:sp>
      </p:grpSp>
      <p:grpSp>
        <p:nvGrpSpPr>
          <p:cNvPr id="47" name="Group 46">
            <a:extLst>
              <a:ext uri="{FF2B5EF4-FFF2-40B4-BE49-F238E27FC236}">
                <a16:creationId xmlns:a16="http://schemas.microsoft.com/office/drawing/2014/main" xmlns="" id="{FD13C14D-E777-484E-809E-1F7A8F6274AF}"/>
              </a:ext>
            </a:extLst>
          </p:cNvPr>
          <p:cNvGrpSpPr/>
          <p:nvPr/>
        </p:nvGrpSpPr>
        <p:grpSpPr>
          <a:xfrm>
            <a:off x="1178042" y="2481391"/>
            <a:ext cx="1072750" cy="1050907"/>
            <a:chOff x="6689420" y="941784"/>
            <a:chExt cx="1072750" cy="1050907"/>
          </a:xfrm>
        </p:grpSpPr>
        <p:pic>
          <p:nvPicPr>
            <p:cNvPr id="48" name="Graphic 47">
              <a:extLst>
                <a:ext uri="{FF2B5EF4-FFF2-40B4-BE49-F238E27FC236}">
                  <a16:creationId xmlns:a16="http://schemas.microsoft.com/office/drawing/2014/main" xmlns="" id="{E8427C22-E978-6744-BB75-51E7D612D4A9}"/>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6940045" y="941784"/>
              <a:ext cx="571500" cy="571500"/>
            </a:xfrm>
            <a:prstGeom prst="rect">
              <a:avLst/>
            </a:prstGeom>
          </p:spPr>
        </p:pic>
        <p:sp>
          <p:nvSpPr>
            <p:cNvPr id="49" name="TextBox 48">
              <a:extLst>
                <a:ext uri="{FF2B5EF4-FFF2-40B4-BE49-F238E27FC236}">
                  <a16:creationId xmlns:a16="http://schemas.microsoft.com/office/drawing/2014/main" xmlns="" id="{9A2C6146-E54A-A44E-B41F-ECF8C48DD5EF}"/>
                </a:ext>
              </a:extLst>
            </p:cNvPr>
            <p:cNvSpPr txBox="1"/>
            <p:nvPr/>
          </p:nvSpPr>
          <p:spPr>
            <a:xfrm>
              <a:off x="6689420" y="1561804"/>
              <a:ext cx="1072750" cy="430887"/>
            </a:xfrm>
            <a:prstGeom prst="rect">
              <a:avLst/>
            </a:prstGeom>
            <a:noFill/>
          </p:spPr>
          <p:txBody>
            <a:bodyPr wrap="square" rtlCol="0">
              <a:spAutoFit/>
            </a:bodyPr>
            <a:lstStyle/>
            <a:p>
              <a:pPr algn="ctr"/>
              <a:r>
                <a:rPr lang="en-US" sz="1100" dirty="0">
                  <a:solidFill>
                    <a:srgbClr val="232F3E"/>
                  </a:solidFill>
                </a:rPr>
                <a:t>MS SQL instance</a:t>
              </a:r>
            </a:p>
          </p:txBody>
        </p:sp>
      </p:grpSp>
      <p:grpSp>
        <p:nvGrpSpPr>
          <p:cNvPr id="50" name="Group 49">
            <a:extLst>
              <a:ext uri="{FF2B5EF4-FFF2-40B4-BE49-F238E27FC236}">
                <a16:creationId xmlns:a16="http://schemas.microsoft.com/office/drawing/2014/main" xmlns="" id="{CAC087BB-7D67-E948-84E4-1119F173656F}"/>
              </a:ext>
            </a:extLst>
          </p:cNvPr>
          <p:cNvGrpSpPr/>
          <p:nvPr/>
        </p:nvGrpSpPr>
        <p:grpSpPr>
          <a:xfrm>
            <a:off x="4378696" y="2481391"/>
            <a:ext cx="1072750" cy="1220184"/>
            <a:chOff x="7808951" y="941784"/>
            <a:chExt cx="1072750" cy="1220184"/>
          </a:xfrm>
        </p:grpSpPr>
        <p:pic>
          <p:nvPicPr>
            <p:cNvPr id="51" name="Graphic 50">
              <a:extLst>
                <a:ext uri="{FF2B5EF4-FFF2-40B4-BE49-F238E27FC236}">
                  <a16:creationId xmlns:a16="http://schemas.microsoft.com/office/drawing/2014/main" xmlns="" id="{E6768621-335A-D14C-9DB3-EEE73B142E92}"/>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8059576" y="941784"/>
              <a:ext cx="571500" cy="571500"/>
            </a:xfrm>
            <a:prstGeom prst="rect">
              <a:avLst/>
            </a:prstGeom>
          </p:spPr>
        </p:pic>
        <p:sp>
          <p:nvSpPr>
            <p:cNvPr id="52" name="TextBox 51">
              <a:extLst>
                <a:ext uri="{FF2B5EF4-FFF2-40B4-BE49-F238E27FC236}">
                  <a16:creationId xmlns:a16="http://schemas.microsoft.com/office/drawing/2014/main" xmlns="" id="{A11721A5-70FA-D247-8973-EDDC25C05C43}"/>
                </a:ext>
              </a:extLst>
            </p:cNvPr>
            <p:cNvSpPr txBox="1"/>
            <p:nvPr/>
          </p:nvSpPr>
          <p:spPr>
            <a:xfrm>
              <a:off x="7808951" y="1561804"/>
              <a:ext cx="1072750" cy="600164"/>
            </a:xfrm>
            <a:prstGeom prst="rect">
              <a:avLst/>
            </a:prstGeom>
            <a:noFill/>
          </p:spPr>
          <p:txBody>
            <a:bodyPr wrap="square" rtlCol="0">
              <a:spAutoFit/>
            </a:bodyPr>
            <a:lstStyle/>
            <a:p>
              <a:pPr algn="ctr"/>
              <a:r>
                <a:rPr lang="en-US" sz="1100" dirty="0">
                  <a:solidFill>
                    <a:srgbClr val="232F3E"/>
                  </a:solidFill>
                </a:rPr>
                <a:t>MySQL DB instance alternate</a:t>
              </a:r>
            </a:p>
          </p:txBody>
        </p:sp>
      </p:grpSp>
      <p:grpSp>
        <p:nvGrpSpPr>
          <p:cNvPr id="53" name="Group 52">
            <a:extLst>
              <a:ext uri="{FF2B5EF4-FFF2-40B4-BE49-F238E27FC236}">
                <a16:creationId xmlns:a16="http://schemas.microsoft.com/office/drawing/2014/main" xmlns="" id="{1A2A377D-FFE3-AF45-BA7E-43407D4BC1DF}"/>
              </a:ext>
            </a:extLst>
          </p:cNvPr>
          <p:cNvGrpSpPr/>
          <p:nvPr/>
        </p:nvGrpSpPr>
        <p:grpSpPr>
          <a:xfrm>
            <a:off x="3352355" y="2481391"/>
            <a:ext cx="1072750" cy="1050907"/>
            <a:chOff x="9477590" y="941784"/>
            <a:chExt cx="1072750" cy="1050907"/>
          </a:xfrm>
        </p:grpSpPr>
        <p:pic>
          <p:nvPicPr>
            <p:cNvPr id="54" name="Graphic 53">
              <a:extLst>
                <a:ext uri="{FF2B5EF4-FFF2-40B4-BE49-F238E27FC236}">
                  <a16:creationId xmlns:a16="http://schemas.microsoft.com/office/drawing/2014/main" xmlns="" id="{4471B34E-8D6A-9045-9580-CDCC71045FCF}"/>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9728215" y="941784"/>
              <a:ext cx="571500" cy="571500"/>
            </a:xfrm>
            <a:prstGeom prst="rect">
              <a:avLst/>
            </a:prstGeom>
          </p:spPr>
        </p:pic>
        <p:sp>
          <p:nvSpPr>
            <p:cNvPr id="55" name="TextBox 54">
              <a:extLst>
                <a:ext uri="{FF2B5EF4-FFF2-40B4-BE49-F238E27FC236}">
                  <a16:creationId xmlns:a16="http://schemas.microsoft.com/office/drawing/2014/main" xmlns="" id="{F371004E-8D2F-F144-AA55-A167E22B5816}"/>
                </a:ext>
              </a:extLst>
            </p:cNvPr>
            <p:cNvSpPr txBox="1"/>
            <p:nvPr/>
          </p:nvSpPr>
          <p:spPr>
            <a:xfrm>
              <a:off x="9477590" y="1561804"/>
              <a:ext cx="1072750" cy="430887"/>
            </a:xfrm>
            <a:prstGeom prst="rect">
              <a:avLst/>
            </a:prstGeom>
            <a:noFill/>
          </p:spPr>
          <p:txBody>
            <a:bodyPr wrap="square" rtlCol="0">
              <a:spAutoFit/>
            </a:bodyPr>
            <a:lstStyle/>
            <a:p>
              <a:pPr algn="ctr"/>
              <a:r>
                <a:rPr lang="en-US" sz="1100" dirty="0">
                  <a:solidFill>
                    <a:srgbClr val="232F3E"/>
                  </a:solidFill>
                </a:rPr>
                <a:t>MySQL DB instance</a:t>
              </a:r>
            </a:p>
          </p:txBody>
        </p:sp>
      </p:grpSp>
      <p:grpSp>
        <p:nvGrpSpPr>
          <p:cNvPr id="56" name="Group 55">
            <a:extLst>
              <a:ext uri="{FF2B5EF4-FFF2-40B4-BE49-F238E27FC236}">
                <a16:creationId xmlns:a16="http://schemas.microsoft.com/office/drawing/2014/main" xmlns="" id="{69E783BC-D9D8-CA4A-9C98-C09A92BEF192}"/>
              </a:ext>
            </a:extLst>
          </p:cNvPr>
          <p:cNvGrpSpPr/>
          <p:nvPr/>
        </p:nvGrpSpPr>
        <p:grpSpPr>
          <a:xfrm>
            <a:off x="2247995" y="3818736"/>
            <a:ext cx="1072750" cy="1229505"/>
            <a:chOff x="3332577" y="2436812"/>
            <a:chExt cx="1072750" cy="1229505"/>
          </a:xfrm>
        </p:grpSpPr>
        <p:pic>
          <p:nvPicPr>
            <p:cNvPr id="57" name="Graphic 56">
              <a:extLst>
                <a:ext uri="{FF2B5EF4-FFF2-40B4-BE49-F238E27FC236}">
                  <a16:creationId xmlns:a16="http://schemas.microsoft.com/office/drawing/2014/main" xmlns="" id="{9171F0B4-5FDB-D040-B104-1134B8D51E1C}"/>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3583202" y="2436812"/>
              <a:ext cx="571500" cy="571500"/>
            </a:xfrm>
            <a:prstGeom prst="rect">
              <a:avLst/>
            </a:prstGeom>
          </p:spPr>
        </p:pic>
        <p:sp>
          <p:nvSpPr>
            <p:cNvPr id="58" name="TextBox 57">
              <a:extLst>
                <a:ext uri="{FF2B5EF4-FFF2-40B4-BE49-F238E27FC236}">
                  <a16:creationId xmlns:a16="http://schemas.microsoft.com/office/drawing/2014/main" xmlns="" id="{F8E1DE62-F201-274B-8157-50A039AC337E}"/>
                </a:ext>
              </a:extLst>
            </p:cNvPr>
            <p:cNvSpPr txBox="1"/>
            <p:nvPr/>
          </p:nvSpPr>
          <p:spPr>
            <a:xfrm>
              <a:off x="3332577" y="3066153"/>
              <a:ext cx="1072750" cy="600164"/>
            </a:xfrm>
            <a:prstGeom prst="rect">
              <a:avLst/>
            </a:prstGeom>
            <a:noFill/>
          </p:spPr>
          <p:txBody>
            <a:bodyPr wrap="square" rtlCol="0">
              <a:spAutoFit/>
            </a:bodyPr>
            <a:lstStyle/>
            <a:p>
              <a:pPr algn="ctr"/>
              <a:r>
                <a:rPr lang="en-US" sz="1100" dirty="0">
                  <a:solidFill>
                    <a:srgbClr val="232F3E"/>
                  </a:solidFill>
                </a:rPr>
                <a:t>Oracle DB instance alternate</a:t>
              </a:r>
            </a:p>
          </p:txBody>
        </p:sp>
      </p:grpSp>
      <p:grpSp>
        <p:nvGrpSpPr>
          <p:cNvPr id="59" name="Group 58">
            <a:extLst>
              <a:ext uri="{FF2B5EF4-FFF2-40B4-BE49-F238E27FC236}">
                <a16:creationId xmlns:a16="http://schemas.microsoft.com/office/drawing/2014/main" xmlns="" id="{BABEC789-C938-0744-9C38-6178F641CBDE}"/>
              </a:ext>
            </a:extLst>
          </p:cNvPr>
          <p:cNvGrpSpPr/>
          <p:nvPr/>
        </p:nvGrpSpPr>
        <p:grpSpPr>
          <a:xfrm>
            <a:off x="1178042" y="3818736"/>
            <a:ext cx="1072750" cy="1060228"/>
            <a:chOff x="4516800" y="2436812"/>
            <a:chExt cx="1072750" cy="1060228"/>
          </a:xfrm>
        </p:grpSpPr>
        <p:pic>
          <p:nvPicPr>
            <p:cNvPr id="60" name="Graphic 59">
              <a:extLst>
                <a:ext uri="{FF2B5EF4-FFF2-40B4-BE49-F238E27FC236}">
                  <a16:creationId xmlns:a16="http://schemas.microsoft.com/office/drawing/2014/main" xmlns="" id="{9954C50B-473F-074B-8A2B-5079955F86D5}"/>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4795294" y="2436812"/>
              <a:ext cx="571500" cy="571500"/>
            </a:xfrm>
            <a:prstGeom prst="rect">
              <a:avLst/>
            </a:prstGeom>
          </p:spPr>
        </p:pic>
        <p:sp>
          <p:nvSpPr>
            <p:cNvPr id="61" name="TextBox 60">
              <a:extLst>
                <a:ext uri="{FF2B5EF4-FFF2-40B4-BE49-F238E27FC236}">
                  <a16:creationId xmlns:a16="http://schemas.microsoft.com/office/drawing/2014/main" xmlns="" id="{1BD5D9F3-5B80-6B4C-8466-4D9516EF4029}"/>
                </a:ext>
              </a:extLst>
            </p:cNvPr>
            <p:cNvSpPr txBox="1"/>
            <p:nvPr/>
          </p:nvSpPr>
          <p:spPr>
            <a:xfrm>
              <a:off x="4516800" y="3066153"/>
              <a:ext cx="1072750" cy="430887"/>
            </a:xfrm>
            <a:prstGeom prst="rect">
              <a:avLst/>
            </a:prstGeom>
            <a:noFill/>
          </p:spPr>
          <p:txBody>
            <a:bodyPr wrap="square" rtlCol="0">
              <a:spAutoFit/>
            </a:bodyPr>
            <a:lstStyle/>
            <a:p>
              <a:pPr algn="ctr"/>
              <a:r>
                <a:rPr lang="en-US" sz="1100" dirty="0">
                  <a:solidFill>
                    <a:srgbClr val="232F3E"/>
                  </a:solidFill>
                </a:rPr>
                <a:t>Oracle DB instance</a:t>
              </a:r>
            </a:p>
          </p:txBody>
        </p:sp>
      </p:grpSp>
      <p:grpSp>
        <p:nvGrpSpPr>
          <p:cNvPr id="62" name="Group 61">
            <a:extLst>
              <a:ext uri="{FF2B5EF4-FFF2-40B4-BE49-F238E27FC236}">
                <a16:creationId xmlns:a16="http://schemas.microsoft.com/office/drawing/2014/main" xmlns="" id="{02E4EAF5-080A-434D-86C3-D4E5F3E27B31}"/>
              </a:ext>
            </a:extLst>
          </p:cNvPr>
          <p:cNvGrpSpPr/>
          <p:nvPr/>
        </p:nvGrpSpPr>
        <p:grpSpPr>
          <a:xfrm>
            <a:off x="4378696" y="1354479"/>
            <a:ext cx="1072750" cy="890951"/>
            <a:chOff x="5706292" y="2436812"/>
            <a:chExt cx="1072750" cy="890951"/>
          </a:xfrm>
        </p:grpSpPr>
        <p:pic>
          <p:nvPicPr>
            <p:cNvPr id="63" name="Graphic 62">
              <a:extLst>
                <a:ext uri="{FF2B5EF4-FFF2-40B4-BE49-F238E27FC236}">
                  <a16:creationId xmlns:a16="http://schemas.microsoft.com/office/drawing/2014/main" xmlns="" id="{60236C3E-BAB5-7842-82D7-56CFC97623DA}"/>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5956917" y="2436812"/>
              <a:ext cx="571500" cy="571500"/>
            </a:xfrm>
            <a:prstGeom prst="rect">
              <a:avLst/>
            </a:prstGeom>
          </p:spPr>
        </p:pic>
        <p:sp>
          <p:nvSpPr>
            <p:cNvPr id="64" name="TextBox 63">
              <a:extLst>
                <a:ext uri="{FF2B5EF4-FFF2-40B4-BE49-F238E27FC236}">
                  <a16:creationId xmlns:a16="http://schemas.microsoft.com/office/drawing/2014/main" xmlns="" id="{BFB55860-7C86-2043-A866-6628D4A6E9D8}"/>
                </a:ext>
              </a:extLst>
            </p:cNvPr>
            <p:cNvSpPr txBox="1"/>
            <p:nvPr/>
          </p:nvSpPr>
          <p:spPr>
            <a:xfrm>
              <a:off x="5706292" y="3066153"/>
              <a:ext cx="1072750" cy="261610"/>
            </a:xfrm>
            <a:prstGeom prst="rect">
              <a:avLst/>
            </a:prstGeom>
            <a:noFill/>
          </p:spPr>
          <p:txBody>
            <a:bodyPr wrap="square" rtlCol="0">
              <a:spAutoFit/>
            </a:bodyPr>
            <a:lstStyle/>
            <a:p>
              <a:pPr algn="ctr"/>
              <a:r>
                <a:rPr lang="en-US" sz="1100" dirty="0">
                  <a:solidFill>
                    <a:srgbClr val="232F3E"/>
                  </a:solidFill>
                </a:rPr>
                <a:t>PIOP</a:t>
              </a:r>
            </a:p>
          </p:txBody>
        </p:sp>
      </p:grpSp>
      <p:grpSp>
        <p:nvGrpSpPr>
          <p:cNvPr id="65" name="Group 64">
            <a:extLst>
              <a:ext uri="{FF2B5EF4-FFF2-40B4-BE49-F238E27FC236}">
                <a16:creationId xmlns:a16="http://schemas.microsoft.com/office/drawing/2014/main" xmlns="" id="{F9DB39CF-E337-964C-A024-7C63C83243A0}"/>
              </a:ext>
            </a:extLst>
          </p:cNvPr>
          <p:cNvGrpSpPr/>
          <p:nvPr/>
        </p:nvGrpSpPr>
        <p:grpSpPr>
          <a:xfrm>
            <a:off x="1178042" y="5106082"/>
            <a:ext cx="1072750" cy="1060228"/>
            <a:chOff x="5706292" y="3559768"/>
            <a:chExt cx="1072750" cy="1060228"/>
          </a:xfrm>
        </p:grpSpPr>
        <p:pic>
          <p:nvPicPr>
            <p:cNvPr id="66" name="Graphic 65">
              <a:extLst>
                <a:ext uri="{FF2B5EF4-FFF2-40B4-BE49-F238E27FC236}">
                  <a16:creationId xmlns:a16="http://schemas.microsoft.com/office/drawing/2014/main" xmlns="" id="{819FCF28-7466-2C4C-BFEC-6F9DEB18C093}"/>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5956917" y="3559768"/>
              <a:ext cx="571500" cy="571500"/>
            </a:xfrm>
            <a:prstGeom prst="rect">
              <a:avLst/>
            </a:prstGeom>
          </p:spPr>
        </p:pic>
        <p:sp>
          <p:nvSpPr>
            <p:cNvPr id="67" name="TextBox 66">
              <a:extLst>
                <a:ext uri="{FF2B5EF4-FFF2-40B4-BE49-F238E27FC236}">
                  <a16:creationId xmlns:a16="http://schemas.microsoft.com/office/drawing/2014/main" xmlns="" id="{EC88BB28-D31A-2F45-B91B-CBED9A3C8BCE}"/>
                </a:ext>
              </a:extLst>
            </p:cNvPr>
            <p:cNvSpPr txBox="1"/>
            <p:nvPr/>
          </p:nvSpPr>
          <p:spPr>
            <a:xfrm>
              <a:off x="5706292" y="4189109"/>
              <a:ext cx="1072750" cy="430887"/>
            </a:xfrm>
            <a:prstGeom prst="rect">
              <a:avLst/>
            </a:prstGeom>
            <a:noFill/>
          </p:spPr>
          <p:txBody>
            <a:bodyPr wrap="square" rtlCol="0">
              <a:spAutoFit/>
            </a:bodyPr>
            <a:lstStyle/>
            <a:p>
              <a:pPr algn="ctr"/>
              <a:r>
                <a:rPr lang="en-US" sz="1100" dirty="0">
                  <a:solidFill>
                    <a:srgbClr val="232F3E"/>
                  </a:solidFill>
                </a:rPr>
                <a:t>PostgreSQL instance</a:t>
              </a:r>
            </a:p>
          </p:txBody>
        </p:sp>
      </p:grpSp>
      <p:grpSp>
        <p:nvGrpSpPr>
          <p:cNvPr id="73" name="Group 72">
            <a:extLst>
              <a:ext uri="{FF2B5EF4-FFF2-40B4-BE49-F238E27FC236}">
                <a16:creationId xmlns:a16="http://schemas.microsoft.com/office/drawing/2014/main" xmlns="" id="{AC47B888-B55A-384B-91AF-278D2AD334BD}"/>
              </a:ext>
            </a:extLst>
          </p:cNvPr>
          <p:cNvGrpSpPr/>
          <p:nvPr/>
        </p:nvGrpSpPr>
        <p:grpSpPr>
          <a:xfrm>
            <a:off x="3352355" y="3818736"/>
            <a:ext cx="1072750" cy="890951"/>
            <a:chOff x="5609204" y="4778367"/>
            <a:chExt cx="1072750" cy="890951"/>
          </a:xfrm>
        </p:grpSpPr>
        <p:pic>
          <p:nvPicPr>
            <p:cNvPr id="74" name="Graphic 73">
              <a:extLst>
                <a:ext uri="{FF2B5EF4-FFF2-40B4-BE49-F238E27FC236}">
                  <a16:creationId xmlns:a16="http://schemas.microsoft.com/office/drawing/2014/main" xmlns="" id="{D723418D-BB2D-EC4A-A9A3-3C2757AFABF9}"/>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5859829" y="4778367"/>
              <a:ext cx="571500" cy="571500"/>
            </a:xfrm>
            <a:prstGeom prst="rect">
              <a:avLst/>
            </a:prstGeom>
          </p:spPr>
        </p:pic>
        <p:sp>
          <p:nvSpPr>
            <p:cNvPr id="75" name="TextBox 74">
              <a:extLst>
                <a:ext uri="{FF2B5EF4-FFF2-40B4-BE49-F238E27FC236}">
                  <a16:creationId xmlns:a16="http://schemas.microsoft.com/office/drawing/2014/main" xmlns="" id="{6CC4C6D9-513C-D045-BD32-26C2DD40E25E}"/>
                </a:ext>
              </a:extLst>
            </p:cNvPr>
            <p:cNvSpPr txBox="1"/>
            <p:nvPr/>
          </p:nvSpPr>
          <p:spPr>
            <a:xfrm>
              <a:off x="5609204" y="5407708"/>
              <a:ext cx="1072750" cy="261610"/>
            </a:xfrm>
            <a:prstGeom prst="rect">
              <a:avLst/>
            </a:prstGeom>
            <a:noFill/>
          </p:spPr>
          <p:txBody>
            <a:bodyPr wrap="square" rtlCol="0">
              <a:spAutoFit/>
            </a:bodyPr>
            <a:lstStyle/>
            <a:p>
              <a:pPr algn="ctr"/>
              <a:r>
                <a:rPr lang="en-US" sz="1100" dirty="0">
                  <a:solidFill>
                    <a:srgbClr val="232F3E"/>
                  </a:solidFill>
                </a:rPr>
                <a:t>SQL primary</a:t>
              </a:r>
            </a:p>
          </p:txBody>
        </p:sp>
      </p:grpSp>
      <p:grpSp>
        <p:nvGrpSpPr>
          <p:cNvPr id="76" name="Group 75">
            <a:extLst>
              <a:ext uri="{FF2B5EF4-FFF2-40B4-BE49-F238E27FC236}">
                <a16:creationId xmlns:a16="http://schemas.microsoft.com/office/drawing/2014/main" xmlns="" id="{0631757F-B171-244E-AB03-16280D2D1318}"/>
              </a:ext>
            </a:extLst>
          </p:cNvPr>
          <p:cNvGrpSpPr/>
          <p:nvPr/>
        </p:nvGrpSpPr>
        <p:grpSpPr>
          <a:xfrm>
            <a:off x="4378696" y="3818736"/>
            <a:ext cx="1072750" cy="890951"/>
            <a:chOff x="5706292" y="5769618"/>
            <a:chExt cx="1072750" cy="890951"/>
          </a:xfrm>
        </p:grpSpPr>
        <p:pic>
          <p:nvPicPr>
            <p:cNvPr id="77" name="Graphic 76">
              <a:extLst>
                <a:ext uri="{FF2B5EF4-FFF2-40B4-BE49-F238E27FC236}">
                  <a16:creationId xmlns:a16="http://schemas.microsoft.com/office/drawing/2014/main" xmlns="" id="{C9F9BED7-2296-9844-A882-F3B3C08E34D9}"/>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5956917" y="5769618"/>
              <a:ext cx="571500" cy="571500"/>
            </a:xfrm>
            <a:prstGeom prst="rect">
              <a:avLst/>
            </a:prstGeom>
          </p:spPr>
        </p:pic>
        <p:sp>
          <p:nvSpPr>
            <p:cNvPr id="78" name="TextBox 77">
              <a:extLst>
                <a:ext uri="{FF2B5EF4-FFF2-40B4-BE49-F238E27FC236}">
                  <a16:creationId xmlns:a16="http://schemas.microsoft.com/office/drawing/2014/main" xmlns="" id="{A83DFA3E-9953-884E-B154-32078E738BF5}"/>
                </a:ext>
              </a:extLst>
            </p:cNvPr>
            <p:cNvSpPr txBox="1"/>
            <p:nvPr/>
          </p:nvSpPr>
          <p:spPr>
            <a:xfrm>
              <a:off x="5706292" y="6398959"/>
              <a:ext cx="1072750" cy="261610"/>
            </a:xfrm>
            <a:prstGeom prst="rect">
              <a:avLst/>
            </a:prstGeom>
            <a:noFill/>
          </p:spPr>
          <p:txBody>
            <a:bodyPr wrap="square" rtlCol="0">
              <a:spAutoFit/>
            </a:bodyPr>
            <a:lstStyle/>
            <a:p>
              <a:pPr algn="ctr"/>
              <a:r>
                <a:rPr lang="en-US" sz="1100" dirty="0">
                  <a:solidFill>
                    <a:srgbClr val="232F3E"/>
                  </a:solidFill>
                </a:rPr>
                <a:t>SQL replica</a:t>
              </a:r>
            </a:p>
          </p:txBody>
        </p:sp>
      </p:grpSp>
    </p:spTree>
    <p:extLst>
      <p:ext uri="{BB962C8B-B14F-4D97-AF65-F5344CB8AC3E}">
        <p14:creationId xmlns:p14="http://schemas.microsoft.com/office/powerpoint/2010/main" val="3024407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Desktop &amp; App Streaming</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28</a:t>
            </a:fld>
            <a:endParaRPr lang="en-US" dirty="0"/>
          </a:p>
        </p:txBody>
      </p:sp>
      <p:pic>
        <p:nvPicPr>
          <p:cNvPr id="3" name="Graphic 2">
            <a:extLst>
              <a:ext uri="{FF2B5EF4-FFF2-40B4-BE49-F238E27FC236}">
                <a16:creationId xmlns:a16="http://schemas.microsoft.com/office/drawing/2014/main" xmlns="" id="{31F06227-A536-9D45-A4E1-2ABDA5CC54D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43393" y="1129051"/>
            <a:ext cx="762000" cy="1092200"/>
          </a:xfrm>
          <a:prstGeom prst="rect">
            <a:avLst/>
          </a:prstGeom>
        </p:spPr>
      </p:pic>
      <p:sp>
        <p:nvSpPr>
          <p:cNvPr id="7" name="Title 5">
            <a:extLst>
              <a:ext uri="{FF2B5EF4-FFF2-40B4-BE49-F238E27FC236}">
                <a16:creationId xmlns:a16="http://schemas.microsoft.com/office/drawing/2014/main" xmlns="" id="{EF070D47-69FC-304A-85FA-59F9BE520C1A}"/>
              </a:ext>
            </a:extLst>
          </p:cNvPr>
          <p:cNvSpPr txBox="1">
            <a:spLocks/>
          </p:cNvSpPr>
          <p:nvPr/>
        </p:nvSpPr>
        <p:spPr>
          <a:xfrm>
            <a:off x="266700" y="2305778"/>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Developer Tools</a:t>
            </a:r>
          </a:p>
        </p:txBody>
      </p:sp>
      <p:pic>
        <p:nvPicPr>
          <p:cNvPr id="8" name="Graphic 7">
            <a:extLst>
              <a:ext uri="{FF2B5EF4-FFF2-40B4-BE49-F238E27FC236}">
                <a16:creationId xmlns:a16="http://schemas.microsoft.com/office/drawing/2014/main" xmlns="" id="{E8D083B0-8427-4E4B-8338-AB70F149367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43393" y="3060763"/>
            <a:ext cx="762000" cy="952500"/>
          </a:xfrm>
          <a:prstGeom prst="rect">
            <a:avLst/>
          </a:prstGeom>
        </p:spPr>
      </p:pic>
      <p:pic>
        <p:nvPicPr>
          <p:cNvPr id="9" name="Graphic 8">
            <a:extLst>
              <a:ext uri="{FF2B5EF4-FFF2-40B4-BE49-F238E27FC236}">
                <a16:creationId xmlns:a16="http://schemas.microsoft.com/office/drawing/2014/main" xmlns="" id="{98E3D738-B899-E641-880D-77939503782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35454" y="3060763"/>
            <a:ext cx="762000" cy="1092200"/>
          </a:xfrm>
          <a:prstGeom prst="rect">
            <a:avLst/>
          </a:prstGeom>
        </p:spPr>
      </p:pic>
      <p:pic>
        <p:nvPicPr>
          <p:cNvPr id="10" name="Graphic 9">
            <a:extLst>
              <a:ext uri="{FF2B5EF4-FFF2-40B4-BE49-F238E27FC236}">
                <a16:creationId xmlns:a16="http://schemas.microsoft.com/office/drawing/2014/main" xmlns="" id="{8089F07D-6BB9-1C44-8A38-0333855064E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804767" y="3060763"/>
            <a:ext cx="762000" cy="1092200"/>
          </a:xfrm>
          <a:prstGeom prst="rect">
            <a:avLst/>
          </a:prstGeom>
        </p:spPr>
      </p:pic>
      <p:pic>
        <p:nvPicPr>
          <p:cNvPr id="11" name="Graphic 10">
            <a:extLst>
              <a:ext uri="{FF2B5EF4-FFF2-40B4-BE49-F238E27FC236}">
                <a16:creationId xmlns:a16="http://schemas.microsoft.com/office/drawing/2014/main" xmlns="" id="{2F0A0E85-9F7E-FD4E-877C-D71DFE7A50F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066141" y="3060763"/>
            <a:ext cx="762000" cy="1092200"/>
          </a:xfrm>
          <a:prstGeom prst="rect">
            <a:avLst/>
          </a:prstGeom>
        </p:spPr>
      </p:pic>
      <p:pic>
        <p:nvPicPr>
          <p:cNvPr id="12" name="Graphic 11">
            <a:extLst>
              <a:ext uri="{FF2B5EF4-FFF2-40B4-BE49-F238E27FC236}">
                <a16:creationId xmlns:a16="http://schemas.microsoft.com/office/drawing/2014/main" xmlns="" id="{3A7AE951-F8C5-9D4C-AB81-868D47A2A61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196828" y="3060763"/>
            <a:ext cx="762000" cy="1092200"/>
          </a:xfrm>
          <a:prstGeom prst="rect">
            <a:avLst/>
          </a:prstGeom>
        </p:spPr>
      </p:pic>
      <p:pic>
        <p:nvPicPr>
          <p:cNvPr id="13" name="Graphic 12">
            <a:extLst>
              <a:ext uri="{FF2B5EF4-FFF2-40B4-BE49-F238E27FC236}">
                <a16:creationId xmlns:a16="http://schemas.microsoft.com/office/drawing/2014/main" xmlns="" id="{ED48EE09-CCC4-E646-9681-4422AA431ECA}"/>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674080" y="3060763"/>
            <a:ext cx="762000" cy="952500"/>
          </a:xfrm>
          <a:prstGeom prst="rect">
            <a:avLst/>
          </a:prstGeom>
        </p:spPr>
      </p:pic>
      <p:pic>
        <p:nvPicPr>
          <p:cNvPr id="14" name="Graphic 13">
            <a:extLst>
              <a:ext uri="{FF2B5EF4-FFF2-40B4-BE49-F238E27FC236}">
                <a16:creationId xmlns:a16="http://schemas.microsoft.com/office/drawing/2014/main" xmlns="" id="{1DC83168-7465-8243-8989-8AA0619D5274}"/>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588883" y="3060763"/>
            <a:ext cx="762000" cy="952500"/>
          </a:xfrm>
          <a:prstGeom prst="rect">
            <a:avLst/>
          </a:prstGeom>
        </p:spPr>
      </p:pic>
      <p:pic>
        <p:nvPicPr>
          <p:cNvPr id="15" name="Graphic 14">
            <a:extLst>
              <a:ext uri="{FF2B5EF4-FFF2-40B4-BE49-F238E27FC236}">
                <a16:creationId xmlns:a16="http://schemas.microsoft.com/office/drawing/2014/main" xmlns="" id="{90D46FE4-C71B-9345-BE47-4DDCBE1F44C5}"/>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458198" y="3060763"/>
            <a:ext cx="762000" cy="1092200"/>
          </a:xfrm>
          <a:prstGeom prst="rect">
            <a:avLst/>
          </a:prstGeom>
        </p:spPr>
      </p:pic>
      <p:sp>
        <p:nvSpPr>
          <p:cNvPr id="16" name="Title 5">
            <a:extLst>
              <a:ext uri="{FF2B5EF4-FFF2-40B4-BE49-F238E27FC236}">
                <a16:creationId xmlns:a16="http://schemas.microsoft.com/office/drawing/2014/main" xmlns="" id="{F5535C92-4989-5A47-B862-9D37F14C7AD2}"/>
              </a:ext>
            </a:extLst>
          </p:cNvPr>
          <p:cNvSpPr txBox="1">
            <a:spLocks/>
          </p:cNvSpPr>
          <p:nvPr/>
        </p:nvSpPr>
        <p:spPr>
          <a:xfrm>
            <a:off x="266700" y="4453924"/>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Game Development</a:t>
            </a:r>
          </a:p>
        </p:txBody>
      </p:sp>
      <p:pic>
        <p:nvPicPr>
          <p:cNvPr id="17" name="Graphic 16">
            <a:extLst>
              <a:ext uri="{FF2B5EF4-FFF2-40B4-BE49-F238E27FC236}">
                <a16:creationId xmlns:a16="http://schemas.microsoft.com/office/drawing/2014/main" xmlns="" id="{AF30F7B1-A461-E24E-9D0B-343CD2D64787}"/>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33335" y="5047649"/>
            <a:ext cx="762000" cy="1092200"/>
          </a:xfrm>
          <a:prstGeom prst="rect">
            <a:avLst/>
          </a:prstGeom>
        </p:spPr>
      </p:pic>
      <p:pic>
        <p:nvPicPr>
          <p:cNvPr id="19" name="Graphic 18">
            <a:extLst>
              <a:ext uri="{FF2B5EF4-FFF2-40B4-BE49-F238E27FC236}">
                <a16:creationId xmlns:a16="http://schemas.microsoft.com/office/drawing/2014/main" xmlns="" id="{C6573D01-83CF-DC40-8162-5B20600865D0}"/>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7327513" y="3060763"/>
            <a:ext cx="762000" cy="1231900"/>
          </a:xfrm>
          <a:prstGeom prst="rect">
            <a:avLst/>
          </a:prstGeom>
        </p:spPr>
      </p:pic>
    </p:spTree>
    <p:extLst>
      <p:ext uri="{BB962C8B-B14F-4D97-AF65-F5344CB8AC3E}">
        <p14:creationId xmlns:p14="http://schemas.microsoft.com/office/powerpoint/2010/main" val="3031953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Internet of Things</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29</a:t>
            </a:fld>
            <a:endParaRPr lang="en-US" dirty="0"/>
          </a:p>
        </p:txBody>
      </p:sp>
      <p:pic>
        <p:nvPicPr>
          <p:cNvPr id="3" name="Graphic 2">
            <a:extLst>
              <a:ext uri="{FF2B5EF4-FFF2-40B4-BE49-F238E27FC236}">
                <a16:creationId xmlns:a16="http://schemas.microsoft.com/office/drawing/2014/main" xmlns="" id="{EDB0ED6F-A3FD-3D46-BFB9-2A9997EBAA7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0530" y="1142210"/>
            <a:ext cx="762000" cy="952500"/>
          </a:xfrm>
          <a:prstGeom prst="rect">
            <a:avLst/>
          </a:prstGeom>
        </p:spPr>
      </p:pic>
      <p:pic>
        <p:nvPicPr>
          <p:cNvPr id="8" name="Graphic 7">
            <a:extLst>
              <a:ext uri="{FF2B5EF4-FFF2-40B4-BE49-F238E27FC236}">
                <a16:creationId xmlns:a16="http://schemas.microsoft.com/office/drawing/2014/main" xmlns="" id="{4346E4E6-A3E3-D44D-99A2-CFC3F0244AA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679665" y="1142210"/>
            <a:ext cx="762000" cy="1092200"/>
          </a:xfrm>
          <a:prstGeom prst="rect">
            <a:avLst/>
          </a:prstGeom>
        </p:spPr>
      </p:pic>
      <p:pic>
        <p:nvPicPr>
          <p:cNvPr id="10" name="Graphic 9">
            <a:extLst>
              <a:ext uri="{FF2B5EF4-FFF2-40B4-BE49-F238E27FC236}">
                <a16:creationId xmlns:a16="http://schemas.microsoft.com/office/drawing/2014/main" xmlns="" id="{6BA2F051-8EEB-8244-9461-34D95F1C750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998800" y="1142210"/>
            <a:ext cx="762000" cy="1092200"/>
          </a:xfrm>
          <a:prstGeom prst="rect">
            <a:avLst/>
          </a:prstGeom>
        </p:spPr>
      </p:pic>
      <p:pic>
        <p:nvPicPr>
          <p:cNvPr id="12" name="Graphic 11">
            <a:extLst>
              <a:ext uri="{FF2B5EF4-FFF2-40B4-BE49-F238E27FC236}">
                <a16:creationId xmlns:a16="http://schemas.microsoft.com/office/drawing/2014/main" xmlns="" id="{AF4A8D1E-7AF0-244C-A856-AA7BD51650D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317935" y="1142210"/>
            <a:ext cx="762000" cy="1092200"/>
          </a:xfrm>
          <a:prstGeom prst="rect">
            <a:avLst/>
          </a:prstGeom>
        </p:spPr>
      </p:pic>
      <p:pic>
        <p:nvPicPr>
          <p:cNvPr id="14" name="Graphic 13">
            <a:extLst>
              <a:ext uri="{FF2B5EF4-FFF2-40B4-BE49-F238E27FC236}">
                <a16:creationId xmlns:a16="http://schemas.microsoft.com/office/drawing/2014/main" xmlns="" id="{C9BE48AA-C587-7C42-A232-6760E5255F2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637070" y="1142210"/>
            <a:ext cx="762000" cy="1092200"/>
          </a:xfrm>
          <a:prstGeom prst="rect">
            <a:avLst/>
          </a:prstGeom>
        </p:spPr>
      </p:pic>
      <p:pic>
        <p:nvPicPr>
          <p:cNvPr id="16" name="Graphic 15">
            <a:extLst>
              <a:ext uri="{FF2B5EF4-FFF2-40B4-BE49-F238E27FC236}">
                <a16:creationId xmlns:a16="http://schemas.microsoft.com/office/drawing/2014/main" xmlns="" id="{AF505672-8C03-7349-823D-39C7E7D07EB5}"/>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956205" y="1142210"/>
            <a:ext cx="762000" cy="1092200"/>
          </a:xfrm>
          <a:prstGeom prst="rect">
            <a:avLst/>
          </a:prstGeom>
        </p:spPr>
      </p:pic>
      <p:pic>
        <p:nvPicPr>
          <p:cNvPr id="18" name="Graphic 17">
            <a:extLst>
              <a:ext uri="{FF2B5EF4-FFF2-40B4-BE49-F238E27FC236}">
                <a16:creationId xmlns:a16="http://schemas.microsoft.com/office/drawing/2014/main" xmlns="" id="{D5453B60-FB21-E744-9CE3-C3BFA818F2E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275340" y="1142210"/>
            <a:ext cx="762000" cy="1231900"/>
          </a:xfrm>
          <a:prstGeom prst="rect">
            <a:avLst/>
          </a:prstGeom>
        </p:spPr>
      </p:pic>
      <p:pic>
        <p:nvPicPr>
          <p:cNvPr id="20" name="Graphic 19">
            <a:extLst>
              <a:ext uri="{FF2B5EF4-FFF2-40B4-BE49-F238E27FC236}">
                <a16:creationId xmlns:a16="http://schemas.microsoft.com/office/drawing/2014/main" xmlns="" id="{EE462FEA-9B85-4A49-ADDD-5C5A866F4250}"/>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594472" y="1142210"/>
            <a:ext cx="762000" cy="1231900"/>
          </a:xfrm>
          <a:prstGeom prst="rect">
            <a:avLst/>
          </a:prstGeom>
        </p:spPr>
      </p:pic>
      <p:grpSp>
        <p:nvGrpSpPr>
          <p:cNvPr id="121" name="Group 120">
            <a:extLst>
              <a:ext uri="{FF2B5EF4-FFF2-40B4-BE49-F238E27FC236}">
                <a16:creationId xmlns:a16="http://schemas.microsoft.com/office/drawing/2014/main" xmlns="" id="{2674B7DD-F341-8547-BF10-8EA0B03B0A51}"/>
              </a:ext>
            </a:extLst>
          </p:cNvPr>
          <p:cNvGrpSpPr/>
          <p:nvPr/>
        </p:nvGrpSpPr>
        <p:grpSpPr>
          <a:xfrm>
            <a:off x="266700" y="3404401"/>
            <a:ext cx="1072750" cy="879676"/>
            <a:chOff x="871905" y="3413175"/>
            <a:chExt cx="1072750" cy="879676"/>
          </a:xfrm>
        </p:grpSpPr>
        <p:sp>
          <p:nvSpPr>
            <p:cNvPr id="21" name="TextBox 20">
              <a:extLst>
                <a:ext uri="{FF2B5EF4-FFF2-40B4-BE49-F238E27FC236}">
                  <a16:creationId xmlns:a16="http://schemas.microsoft.com/office/drawing/2014/main" xmlns="" id="{EFF31F13-73E6-8E41-9834-CFA3ECF8E8D1}"/>
                </a:ext>
              </a:extLst>
            </p:cNvPr>
            <p:cNvSpPr txBox="1"/>
            <p:nvPr/>
          </p:nvSpPr>
          <p:spPr>
            <a:xfrm>
              <a:off x="871905" y="4031241"/>
              <a:ext cx="1072750" cy="261610"/>
            </a:xfrm>
            <a:prstGeom prst="rect">
              <a:avLst/>
            </a:prstGeom>
            <a:noFill/>
          </p:spPr>
          <p:txBody>
            <a:bodyPr wrap="square" rtlCol="0">
              <a:spAutoFit/>
            </a:bodyPr>
            <a:lstStyle/>
            <a:p>
              <a:pPr algn="ctr"/>
              <a:r>
                <a:rPr lang="en-US" sz="1100" dirty="0">
                  <a:solidFill>
                    <a:srgbClr val="232F3E"/>
                  </a:solidFill>
                </a:rPr>
                <a:t>Bank</a:t>
              </a:r>
            </a:p>
          </p:txBody>
        </p:sp>
        <p:pic>
          <p:nvPicPr>
            <p:cNvPr id="69" name="Graphic 68">
              <a:extLst>
                <a:ext uri="{FF2B5EF4-FFF2-40B4-BE49-F238E27FC236}">
                  <a16:creationId xmlns:a16="http://schemas.microsoft.com/office/drawing/2014/main" xmlns="" id="{6EC65DDE-0945-4647-B207-1E689A8A191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122530" y="3413175"/>
              <a:ext cx="571500" cy="571500"/>
            </a:xfrm>
            <a:prstGeom prst="rect">
              <a:avLst/>
            </a:prstGeom>
          </p:spPr>
        </p:pic>
      </p:grpSp>
      <p:grpSp>
        <p:nvGrpSpPr>
          <p:cNvPr id="122" name="Group 121">
            <a:extLst>
              <a:ext uri="{FF2B5EF4-FFF2-40B4-BE49-F238E27FC236}">
                <a16:creationId xmlns:a16="http://schemas.microsoft.com/office/drawing/2014/main" xmlns="" id="{D988DD1B-5B5C-7641-81A1-62BD29DA97F6}"/>
              </a:ext>
            </a:extLst>
          </p:cNvPr>
          <p:cNvGrpSpPr/>
          <p:nvPr/>
        </p:nvGrpSpPr>
        <p:grpSpPr>
          <a:xfrm>
            <a:off x="1206500" y="3404401"/>
            <a:ext cx="1072750" cy="879676"/>
            <a:chOff x="1811705" y="3413175"/>
            <a:chExt cx="1072750" cy="879676"/>
          </a:xfrm>
        </p:grpSpPr>
        <p:pic>
          <p:nvPicPr>
            <p:cNvPr id="71" name="Graphic 70">
              <a:extLst>
                <a:ext uri="{FF2B5EF4-FFF2-40B4-BE49-F238E27FC236}">
                  <a16:creationId xmlns:a16="http://schemas.microsoft.com/office/drawing/2014/main" xmlns="" id="{7A085CB3-3AFE-4B4A-AC12-5640516E741E}"/>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2062330" y="3413175"/>
              <a:ext cx="571500" cy="571500"/>
            </a:xfrm>
            <a:prstGeom prst="rect">
              <a:avLst/>
            </a:prstGeom>
          </p:spPr>
        </p:pic>
        <p:sp>
          <p:nvSpPr>
            <p:cNvPr id="105" name="TextBox 104">
              <a:extLst>
                <a:ext uri="{FF2B5EF4-FFF2-40B4-BE49-F238E27FC236}">
                  <a16:creationId xmlns:a16="http://schemas.microsoft.com/office/drawing/2014/main" xmlns="" id="{DB90F3CC-B30D-D441-A933-C343C3D16EBF}"/>
                </a:ext>
              </a:extLst>
            </p:cNvPr>
            <p:cNvSpPr txBox="1"/>
            <p:nvPr/>
          </p:nvSpPr>
          <p:spPr>
            <a:xfrm>
              <a:off x="1811705" y="4031241"/>
              <a:ext cx="1072750" cy="261610"/>
            </a:xfrm>
            <a:prstGeom prst="rect">
              <a:avLst/>
            </a:prstGeom>
            <a:noFill/>
          </p:spPr>
          <p:txBody>
            <a:bodyPr wrap="square" rtlCol="0">
              <a:spAutoFit/>
            </a:bodyPr>
            <a:lstStyle/>
            <a:p>
              <a:pPr algn="ctr"/>
              <a:r>
                <a:rPr lang="en-US" sz="1100" dirty="0">
                  <a:solidFill>
                    <a:srgbClr val="232F3E"/>
                  </a:solidFill>
                </a:rPr>
                <a:t>Bicycle</a:t>
              </a:r>
            </a:p>
          </p:txBody>
        </p:sp>
      </p:grpSp>
      <p:grpSp>
        <p:nvGrpSpPr>
          <p:cNvPr id="123" name="Group 122">
            <a:extLst>
              <a:ext uri="{FF2B5EF4-FFF2-40B4-BE49-F238E27FC236}">
                <a16:creationId xmlns:a16="http://schemas.microsoft.com/office/drawing/2014/main" xmlns="" id="{B25BB977-26FC-8E4E-ADED-EE2BF4DFCE53}"/>
              </a:ext>
            </a:extLst>
          </p:cNvPr>
          <p:cNvGrpSpPr/>
          <p:nvPr/>
        </p:nvGrpSpPr>
        <p:grpSpPr>
          <a:xfrm>
            <a:off x="2133600" y="3404401"/>
            <a:ext cx="1072750" cy="879676"/>
            <a:chOff x="2738805" y="3413175"/>
            <a:chExt cx="1072750" cy="879676"/>
          </a:xfrm>
        </p:grpSpPr>
        <p:pic>
          <p:nvPicPr>
            <p:cNvPr id="73" name="Graphic 72">
              <a:extLst>
                <a:ext uri="{FF2B5EF4-FFF2-40B4-BE49-F238E27FC236}">
                  <a16:creationId xmlns:a16="http://schemas.microsoft.com/office/drawing/2014/main" xmlns="" id="{B9D67978-B2A0-E149-B78F-B2B33EB7CE8C}"/>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989430" y="3413175"/>
              <a:ext cx="571500" cy="571500"/>
            </a:xfrm>
            <a:prstGeom prst="rect">
              <a:avLst/>
            </a:prstGeom>
          </p:spPr>
        </p:pic>
        <p:sp>
          <p:nvSpPr>
            <p:cNvPr id="106" name="TextBox 105">
              <a:extLst>
                <a:ext uri="{FF2B5EF4-FFF2-40B4-BE49-F238E27FC236}">
                  <a16:creationId xmlns:a16="http://schemas.microsoft.com/office/drawing/2014/main" xmlns="" id="{3B5AE324-79F6-7C48-A698-337FEBECF839}"/>
                </a:ext>
              </a:extLst>
            </p:cNvPr>
            <p:cNvSpPr txBox="1"/>
            <p:nvPr/>
          </p:nvSpPr>
          <p:spPr>
            <a:xfrm>
              <a:off x="2738805" y="4031241"/>
              <a:ext cx="1072750" cy="261610"/>
            </a:xfrm>
            <a:prstGeom prst="rect">
              <a:avLst/>
            </a:prstGeom>
            <a:noFill/>
          </p:spPr>
          <p:txBody>
            <a:bodyPr wrap="square" rtlCol="0">
              <a:spAutoFit/>
            </a:bodyPr>
            <a:lstStyle/>
            <a:p>
              <a:pPr algn="ctr"/>
              <a:r>
                <a:rPr lang="en-US" sz="1100" dirty="0">
                  <a:solidFill>
                    <a:srgbClr val="232F3E"/>
                  </a:solidFill>
                </a:rPr>
                <a:t>Camera</a:t>
              </a:r>
            </a:p>
          </p:txBody>
        </p:sp>
      </p:grpSp>
      <p:grpSp>
        <p:nvGrpSpPr>
          <p:cNvPr id="124" name="Group 123">
            <a:extLst>
              <a:ext uri="{FF2B5EF4-FFF2-40B4-BE49-F238E27FC236}">
                <a16:creationId xmlns:a16="http://schemas.microsoft.com/office/drawing/2014/main" xmlns="" id="{591F2780-37A0-694C-9797-35367F1C9E05}"/>
              </a:ext>
            </a:extLst>
          </p:cNvPr>
          <p:cNvGrpSpPr/>
          <p:nvPr/>
        </p:nvGrpSpPr>
        <p:grpSpPr>
          <a:xfrm>
            <a:off x="3092450" y="3404401"/>
            <a:ext cx="1072750" cy="879676"/>
            <a:chOff x="3697655" y="3413175"/>
            <a:chExt cx="1072750" cy="879676"/>
          </a:xfrm>
        </p:grpSpPr>
        <p:pic>
          <p:nvPicPr>
            <p:cNvPr id="75" name="Graphic 74">
              <a:extLst>
                <a:ext uri="{FF2B5EF4-FFF2-40B4-BE49-F238E27FC236}">
                  <a16:creationId xmlns:a16="http://schemas.microsoft.com/office/drawing/2014/main" xmlns="" id="{7A784989-BAB3-4443-9F82-EDF28A8574DE}"/>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3948280" y="3413175"/>
              <a:ext cx="571500" cy="571500"/>
            </a:xfrm>
            <a:prstGeom prst="rect">
              <a:avLst/>
            </a:prstGeom>
          </p:spPr>
        </p:pic>
        <p:sp>
          <p:nvSpPr>
            <p:cNvPr id="107" name="TextBox 106">
              <a:extLst>
                <a:ext uri="{FF2B5EF4-FFF2-40B4-BE49-F238E27FC236}">
                  <a16:creationId xmlns:a16="http://schemas.microsoft.com/office/drawing/2014/main" xmlns="" id="{231410D8-558D-264B-8154-2D7B9597CED8}"/>
                </a:ext>
              </a:extLst>
            </p:cNvPr>
            <p:cNvSpPr txBox="1"/>
            <p:nvPr/>
          </p:nvSpPr>
          <p:spPr>
            <a:xfrm>
              <a:off x="3697655" y="4031241"/>
              <a:ext cx="1072750" cy="261610"/>
            </a:xfrm>
            <a:prstGeom prst="rect">
              <a:avLst/>
            </a:prstGeom>
            <a:noFill/>
          </p:spPr>
          <p:txBody>
            <a:bodyPr wrap="square" rtlCol="0">
              <a:spAutoFit/>
            </a:bodyPr>
            <a:lstStyle/>
            <a:p>
              <a:pPr algn="ctr"/>
              <a:r>
                <a:rPr lang="en-US" sz="1100" dirty="0">
                  <a:solidFill>
                    <a:srgbClr val="232F3E"/>
                  </a:solidFill>
                </a:rPr>
                <a:t>Car</a:t>
              </a:r>
            </a:p>
          </p:txBody>
        </p:sp>
      </p:grpSp>
      <p:grpSp>
        <p:nvGrpSpPr>
          <p:cNvPr id="125" name="Group 124">
            <a:extLst>
              <a:ext uri="{FF2B5EF4-FFF2-40B4-BE49-F238E27FC236}">
                <a16:creationId xmlns:a16="http://schemas.microsoft.com/office/drawing/2014/main" xmlns="" id="{5C1FF7E5-83D8-B749-80F1-4845B9F2851A}"/>
              </a:ext>
            </a:extLst>
          </p:cNvPr>
          <p:cNvGrpSpPr/>
          <p:nvPr/>
        </p:nvGrpSpPr>
        <p:grpSpPr>
          <a:xfrm>
            <a:off x="4051300" y="3404401"/>
            <a:ext cx="1072750" cy="879676"/>
            <a:chOff x="4656505" y="3413175"/>
            <a:chExt cx="1072750" cy="879676"/>
          </a:xfrm>
        </p:grpSpPr>
        <p:pic>
          <p:nvPicPr>
            <p:cNvPr id="77" name="Graphic 76">
              <a:extLst>
                <a:ext uri="{FF2B5EF4-FFF2-40B4-BE49-F238E27FC236}">
                  <a16:creationId xmlns:a16="http://schemas.microsoft.com/office/drawing/2014/main" xmlns="" id="{F682968E-60BC-F841-967E-9E3841EB60B2}"/>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4907130" y="3413175"/>
              <a:ext cx="571500" cy="571500"/>
            </a:xfrm>
            <a:prstGeom prst="rect">
              <a:avLst/>
            </a:prstGeom>
          </p:spPr>
        </p:pic>
        <p:sp>
          <p:nvSpPr>
            <p:cNvPr id="108" name="TextBox 107">
              <a:extLst>
                <a:ext uri="{FF2B5EF4-FFF2-40B4-BE49-F238E27FC236}">
                  <a16:creationId xmlns:a16="http://schemas.microsoft.com/office/drawing/2014/main" xmlns="" id="{2D4B9286-58D9-DC47-B33F-F439AE71B273}"/>
                </a:ext>
              </a:extLst>
            </p:cNvPr>
            <p:cNvSpPr txBox="1"/>
            <p:nvPr/>
          </p:nvSpPr>
          <p:spPr>
            <a:xfrm>
              <a:off x="4656505" y="4031241"/>
              <a:ext cx="1072750" cy="261610"/>
            </a:xfrm>
            <a:prstGeom prst="rect">
              <a:avLst/>
            </a:prstGeom>
            <a:noFill/>
          </p:spPr>
          <p:txBody>
            <a:bodyPr wrap="square" rtlCol="0">
              <a:spAutoFit/>
            </a:bodyPr>
            <a:lstStyle/>
            <a:p>
              <a:pPr algn="ctr"/>
              <a:r>
                <a:rPr lang="en-US" sz="1100" dirty="0">
                  <a:solidFill>
                    <a:srgbClr val="232F3E"/>
                  </a:solidFill>
                </a:rPr>
                <a:t>Cart</a:t>
              </a:r>
            </a:p>
          </p:txBody>
        </p:sp>
      </p:grpSp>
      <p:grpSp>
        <p:nvGrpSpPr>
          <p:cNvPr id="126" name="Group 125">
            <a:extLst>
              <a:ext uri="{FF2B5EF4-FFF2-40B4-BE49-F238E27FC236}">
                <a16:creationId xmlns:a16="http://schemas.microsoft.com/office/drawing/2014/main" xmlns="" id="{9D947BC2-D496-E54C-9172-E8C04794A484}"/>
              </a:ext>
            </a:extLst>
          </p:cNvPr>
          <p:cNvGrpSpPr/>
          <p:nvPr/>
        </p:nvGrpSpPr>
        <p:grpSpPr>
          <a:xfrm>
            <a:off x="5010150" y="3404401"/>
            <a:ext cx="1072750" cy="879676"/>
            <a:chOff x="5615355" y="3413175"/>
            <a:chExt cx="1072750" cy="879676"/>
          </a:xfrm>
        </p:grpSpPr>
        <p:pic>
          <p:nvPicPr>
            <p:cNvPr id="79" name="Graphic 78">
              <a:extLst>
                <a:ext uri="{FF2B5EF4-FFF2-40B4-BE49-F238E27FC236}">
                  <a16:creationId xmlns:a16="http://schemas.microsoft.com/office/drawing/2014/main" xmlns="" id="{F43AED6E-1978-7041-9D97-63B73066D39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5865980" y="3413175"/>
              <a:ext cx="571500" cy="571500"/>
            </a:xfrm>
            <a:prstGeom prst="rect">
              <a:avLst/>
            </a:prstGeom>
          </p:spPr>
        </p:pic>
        <p:sp>
          <p:nvSpPr>
            <p:cNvPr id="109" name="TextBox 108">
              <a:extLst>
                <a:ext uri="{FF2B5EF4-FFF2-40B4-BE49-F238E27FC236}">
                  <a16:creationId xmlns:a16="http://schemas.microsoft.com/office/drawing/2014/main" xmlns="" id="{25D83CAF-872A-504A-A74F-2AD5A01F78DC}"/>
                </a:ext>
              </a:extLst>
            </p:cNvPr>
            <p:cNvSpPr txBox="1"/>
            <p:nvPr/>
          </p:nvSpPr>
          <p:spPr>
            <a:xfrm>
              <a:off x="5615355" y="4031241"/>
              <a:ext cx="1072750" cy="261610"/>
            </a:xfrm>
            <a:prstGeom prst="rect">
              <a:avLst/>
            </a:prstGeom>
            <a:noFill/>
          </p:spPr>
          <p:txBody>
            <a:bodyPr wrap="square" rtlCol="0">
              <a:spAutoFit/>
            </a:bodyPr>
            <a:lstStyle/>
            <a:p>
              <a:pPr algn="ctr"/>
              <a:r>
                <a:rPr lang="en-US" sz="1100" dirty="0">
                  <a:solidFill>
                    <a:srgbClr val="232F3E"/>
                  </a:solidFill>
                </a:rPr>
                <a:t>Coffee pot</a:t>
              </a:r>
            </a:p>
          </p:txBody>
        </p:sp>
      </p:grpSp>
      <p:grpSp>
        <p:nvGrpSpPr>
          <p:cNvPr id="127" name="Group 126">
            <a:extLst>
              <a:ext uri="{FF2B5EF4-FFF2-40B4-BE49-F238E27FC236}">
                <a16:creationId xmlns:a16="http://schemas.microsoft.com/office/drawing/2014/main" xmlns="" id="{0EB45C6F-EBB2-C64D-BB32-06489CD3452E}"/>
              </a:ext>
            </a:extLst>
          </p:cNvPr>
          <p:cNvGrpSpPr/>
          <p:nvPr/>
        </p:nvGrpSpPr>
        <p:grpSpPr>
          <a:xfrm>
            <a:off x="5880100" y="3404401"/>
            <a:ext cx="1072750" cy="879676"/>
            <a:chOff x="6485305" y="3413175"/>
            <a:chExt cx="1072750" cy="879676"/>
          </a:xfrm>
        </p:grpSpPr>
        <p:pic>
          <p:nvPicPr>
            <p:cNvPr id="81" name="Graphic 80">
              <a:extLst>
                <a:ext uri="{FF2B5EF4-FFF2-40B4-BE49-F238E27FC236}">
                  <a16:creationId xmlns:a16="http://schemas.microsoft.com/office/drawing/2014/main" xmlns="" id="{CD0940C1-DC91-3C40-97EF-06BC02516AEC}"/>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6735930" y="3413175"/>
              <a:ext cx="571500" cy="571500"/>
            </a:xfrm>
            <a:prstGeom prst="rect">
              <a:avLst/>
            </a:prstGeom>
          </p:spPr>
        </p:pic>
        <p:sp>
          <p:nvSpPr>
            <p:cNvPr id="110" name="TextBox 109">
              <a:extLst>
                <a:ext uri="{FF2B5EF4-FFF2-40B4-BE49-F238E27FC236}">
                  <a16:creationId xmlns:a16="http://schemas.microsoft.com/office/drawing/2014/main" xmlns="" id="{325DA6EC-2203-AC4E-8D84-903F82896B4D}"/>
                </a:ext>
              </a:extLst>
            </p:cNvPr>
            <p:cNvSpPr txBox="1"/>
            <p:nvPr/>
          </p:nvSpPr>
          <p:spPr>
            <a:xfrm>
              <a:off x="6485305" y="4031241"/>
              <a:ext cx="1072750" cy="261610"/>
            </a:xfrm>
            <a:prstGeom prst="rect">
              <a:avLst/>
            </a:prstGeom>
            <a:noFill/>
          </p:spPr>
          <p:txBody>
            <a:bodyPr wrap="square" rtlCol="0">
              <a:spAutoFit/>
            </a:bodyPr>
            <a:lstStyle/>
            <a:p>
              <a:pPr algn="ctr"/>
              <a:r>
                <a:rPr lang="en-US" sz="1100" dirty="0">
                  <a:solidFill>
                    <a:srgbClr val="232F3E"/>
                  </a:solidFill>
                </a:rPr>
                <a:t>Door lock</a:t>
              </a:r>
            </a:p>
          </p:txBody>
        </p:sp>
      </p:grpSp>
      <p:grpSp>
        <p:nvGrpSpPr>
          <p:cNvPr id="128" name="Group 127">
            <a:extLst>
              <a:ext uri="{FF2B5EF4-FFF2-40B4-BE49-F238E27FC236}">
                <a16:creationId xmlns:a16="http://schemas.microsoft.com/office/drawing/2014/main" xmlns="" id="{E2DF5D52-EE7D-3A45-8580-B48A0BB755E0}"/>
              </a:ext>
            </a:extLst>
          </p:cNvPr>
          <p:cNvGrpSpPr/>
          <p:nvPr/>
        </p:nvGrpSpPr>
        <p:grpSpPr>
          <a:xfrm>
            <a:off x="6826250" y="3404401"/>
            <a:ext cx="1072750" cy="879676"/>
            <a:chOff x="7431455" y="3413175"/>
            <a:chExt cx="1072750" cy="879676"/>
          </a:xfrm>
        </p:grpSpPr>
        <p:pic>
          <p:nvPicPr>
            <p:cNvPr id="83" name="Graphic 82">
              <a:extLst>
                <a:ext uri="{FF2B5EF4-FFF2-40B4-BE49-F238E27FC236}">
                  <a16:creationId xmlns:a16="http://schemas.microsoft.com/office/drawing/2014/main" xmlns="" id="{1A027E9B-F6D4-0545-BC39-F0527C4138C6}"/>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7682080" y="3413175"/>
              <a:ext cx="571500" cy="571500"/>
            </a:xfrm>
            <a:prstGeom prst="rect">
              <a:avLst/>
            </a:prstGeom>
          </p:spPr>
        </p:pic>
        <p:sp>
          <p:nvSpPr>
            <p:cNvPr id="111" name="TextBox 110">
              <a:extLst>
                <a:ext uri="{FF2B5EF4-FFF2-40B4-BE49-F238E27FC236}">
                  <a16:creationId xmlns:a16="http://schemas.microsoft.com/office/drawing/2014/main" xmlns="" id="{21C19C39-7E4D-EA4A-BC56-2BCC2EAFC1E0}"/>
                </a:ext>
              </a:extLst>
            </p:cNvPr>
            <p:cNvSpPr txBox="1"/>
            <p:nvPr/>
          </p:nvSpPr>
          <p:spPr>
            <a:xfrm>
              <a:off x="7431455" y="4031241"/>
              <a:ext cx="1072750" cy="261610"/>
            </a:xfrm>
            <a:prstGeom prst="rect">
              <a:avLst/>
            </a:prstGeom>
            <a:noFill/>
          </p:spPr>
          <p:txBody>
            <a:bodyPr wrap="square" rtlCol="0">
              <a:spAutoFit/>
            </a:bodyPr>
            <a:lstStyle/>
            <a:p>
              <a:pPr algn="ctr"/>
              <a:r>
                <a:rPr lang="en-US" sz="1100" dirty="0">
                  <a:solidFill>
                    <a:srgbClr val="232F3E"/>
                  </a:solidFill>
                </a:rPr>
                <a:t>Factory</a:t>
              </a:r>
            </a:p>
          </p:txBody>
        </p:sp>
      </p:grpSp>
      <p:grpSp>
        <p:nvGrpSpPr>
          <p:cNvPr id="129" name="Group 128">
            <a:extLst>
              <a:ext uri="{FF2B5EF4-FFF2-40B4-BE49-F238E27FC236}">
                <a16:creationId xmlns:a16="http://schemas.microsoft.com/office/drawing/2014/main" xmlns="" id="{CF7151B9-D4C1-0045-A351-DB03299245BD}"/>
              </a:ext>
            </a:extLst>
          </p:cNvPr>
          <p:cNvGrpSpPr/>
          <p:nvPr/>
        </p:nvGrpSpPr>
        <p:grpSpPr>
          <a:xfrm>
            <a:off x="7797800" y="3404401"/>
            <a:ext cx="1072750" cy="879676"/>
            <a:chOff x="8403005" y="3413175"/>
            <a:chExt cx="1072750" cy="879676"/>
          </a:xfrm>
        </p:grpSpPr>
        <p:pic>
          <p:nvPicPr>
            <p:cNvPr id="85" name="Graphic 84">
              <a:extLst>
                <a:ext uri="{FF2B5EF4-FFF2-40B4-BE49-F238E27FC236}">
                  <a16:creationId xmlns:a16="http://schemas.microsoft.com/office/drawing/2014/main" xmlns="" id="{0F59B598-778C-F84B-8076-54CB2F1946B7}"/>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8653630" y="3413175"/>
              <a:ext cx="571500" cy="571500"/>
            </a:xfrm>
            <a:prstGeom prst="rect">
              <a:avLst/>
            </a:prstGeom>
          </p:spPr>
        </p:pic>
        <p:sp>
          <p:nvSpPr>
            <p:cNvPr id="112" name="TextBox 111">
              <a:extLst>
                <a:ext uri="{FF2B5EF4-FFF2-40B4-BE49-F238E27FC236}">
                  <a16:creationId xmlns:a16="http://schemas.microsoft.com/office/drawing/2014/main" xmlns="" id="{20D6C617-7384-0440-A6D8-435E89633929}"/>
                </a:ext>
              </a:extLst>
            </p:cNvPr>
            <p:cNvSpPr txBox="1"/>
            <p:nvPr/>
          </p:nvSpPr>
          <p:spPr>
            <a:xfrm>
              <a:off x="8403005" y="4031241"/>
              <a:ext cx="1072750" cy="261610"/>
            </a:xfrm>
            <a:prstGeom prst="rect">
              <a:avLst/>
            </a:prstGeom>
            <a:noFill/>
          </p:spPr>
          <p:txBody>
            <a:bodyPr wrap="square" rtlCol="0">
              <a:spAutoFit/>
            </a:bodyPr>
            <a:lstStyle/>
            <a:p>
              <a:pPr algn="ctr"/>
              <a:r>
                <a:rPr lang="en-US" sz="1100" dirty="0">
                  <a:solidFill>
                    <a:srgbClr val="232F3E"/>
                  </a:solidFill>
                </a:rPr>
                <a:t>Generic</a:t>
              </a:r>
            </a:p>
          </p:txBody>
        </p:sp>
      </p:grpSp>
      <p:grpSp>
        <p:nvGrpSpPr>
          <p:cNvPr id="134" name="Group 133">
            <a:extLst>
              <a:ext uri="{FF2B5EF4-FFF2-40B4-BE49-F238E27FC236}">
                <a16:creationId xmlns:a16="http://schemas.microsoft.com/office/drawing/2014/main" xmlns="" id="{ADD428DA-E3A2-1B48-8960-45F38B808E14}"/>
              </a:ext>
            </a:extLst>
          </p:cNvPr>
          <p:cNvGrpSpPr/>
          <p:nvPr/>
        </p:nvGrpSpPr>
        <p:grpSpPr>
          <a:xfrm>
            <a:off x="266700" y="4511887"/>
            <a:ext cx="1072750" cy="877090"/>
            <a:chOff x="871905" y="4520661"/>
            <a:chExt cx="1072750" cy="877090"/>
          </a:xfrm>
        </p:grpSpPr>
        <p:pic>
          <p:nvPicPr>
            <p:cNvPr id="87" name="Graphic 86">
              <a:extLst>
                <a:ext uri="{FF2B5EF4-FFF2-40B4-BE49-F238E27FC236}">
                  <a16:creationId xmlns:a16="http://schemas.microsoft.com/office/drawing/2014/main" xmlns="" id="{35684EA6-7AA3-0641-9078-BF784C34A0A5}"/>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1122530" y="4520661"/>
              <a:ext cx="571500" cy="571500"/>
            </a:xfrm>
            <a:prstGeom prst="rect">
              <a:avLst/>
            </a:prstGeom>
          </p:spPr>
        </p:pic>
        <p:sp>
          <p:nvSpPr>
            <p:cNvPr id="113" name="TextBox 112">
              <a:extLst>
                <a:ext uri="{FF2B5EF4-FFF2-40B4-BE49-F238E27FC236}">
                  <a16:creationId xmlns:a16="http://schemas.microsoft.com/office/drawing/2014/main" xmlns="" id="{E590C889-3F96-BE40-80EC-04663FA2F30F}"/>
                </a:ext>
              </a:extLst>
            </p:cNvPr>
            <p:cNvSpPr txBox="1"/>
            <p:nvPr/>
          </p:nvSpPr>
          <p:spPr>
            <a:xfrm>
              <a:off x="871905" y="5136141"/>
              <a:ext cx="1072750" cy="261610"/>
            </a:xfrm>
            <a:prstGeom prst="rect">
              <a:avLst/>
            </a:prstGeom>
            <a:noFill/>
          </p:spPr>
          <p:txBody>
            <a:bodyPr wrap="square" rtlCol="0">
              <a:spAutoFit/>
            </a:bodyPr>
            <a:lstStyle/>
            <a:p>
              <a:pPr algn="ctr"/>
              <a:r>
                <a:rPr lang="en-US" sz="1100" dirty="0">
                  <a:solidFill>
                    <a:srgbClr val="232F3E"/>
                  </a:solidFill>
                </a:rPr>
                <a:t>House</a:t>
              </a:r>
            </a:p>
          </p:txBody>
        </p:sp>
      </p:grpSp>
      <p:grpSp>
        <p:nvGrpSpPr>
          <p:cNvPr id="135" name="Group 134">
            <a:extLst>
              <a:ext uri="{FF2B5EF4-FFF2-40B4-BE49-F238E27FC236}">
                <a16:creationId xmlns:a16="http://schemas.microsoft.com/office/drawing/2014/main" xmlns="" id="{C4199DF9-A3E1-5C4D-830C-068760569122}"/>
              </a:ext>
            </a:extLst>
          </p:cNvPr>
          <p:cNvGrpSpPr/>
          <p:nvPr/>
        </p:nvGrpSpPr>
        <p:grpSpPr>
          <a:xfrm>
            <a:off x="1206500" y="4511887"/>
            <a:ext cx="1072750" cy="877090"/>
            <a:chOff x="1811705" y="4520661"/>
            <a:chExt cx="1072750" cy="877090"/>
          </a:xfrm>
        </p:grpSpPr>
        <p:pic>
          <p:nvPicPr>
            <p:cNvPr id="89" name="Graphic 88">
              <a:extLst>
                <a:ext uri="{FF2B5EF4-FFF2-40B4-BE49-F238E27FC236}">
                  <a16:creationId xmlns:a16="http://schemas.microsoft.com/office/drawing/2014/main" xmlns="" id="{1C3B5629-3CB1-4E4C-A45B-1C6F5B3D02A2}"/>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2062330" y="4520661"/>
              <a:ext cx="571500" cy="571500"/>
            </a:xfrm>
            <a:prstGeom prst="rect">
              <a:avLst/>
            </a:prstGeom>
          </p:spPr>
        </p:pic>
        <p:sp>
          <p:nvSpPr>
            <p:cNvPr id="114" name="TextBox 113">
              <a:extLst>
                <a:ext uri="{FF2B5EF4-FFF2-40B4-BE49-F238E27FC236}">
                  <a16:creationId xmlns:a16="http://schemas.microsoft.com/office/drawing/2014/main" xmlns="" id="{2346F133-EDC0-8842-ABD7-27B3FB7D71FF}"/>
                </a:ext>
              </a:extLst>
            </p:cNvPr>
            <p:cNvSpPr txBox="1"/>
            <p:nvPr/>
          </p:nvSpPr>
          <p:spPr>
            <a:xfrm>
              <a:off x="1811705" y="5136141"/>
              <a:ext cx="1072750" cy="261610"/>
            </a:xfrm>
            <a:prstGeom prst="rect">
              <a:avLst/>
            </a:prstGeom>
            <a:noFill/>
          </p:spPr>
          <p:txBody>
            <a:bodyPr wrap="square" rtlCol="0">
              <a:spAutoFit/>
            </a:bodyPr>
            <a:lstStyle/>
            <a:p>
              <a:pPr algn="ctr"/>
              <a:r>
                <a:rPr lang="en-US" sz="1100" dirty="0">
                  <a:solidFill>
                    <a:srgbClr val="232F3E"/>
                  </a:solidFill>
                </a:rPr>
                <a:t>Lightbulb</a:t>
              </a:r>
            </a:p>
          </p:txBody>
        </p:sp>
      </p:grpSp>
      <p:grpSp>
        <p:nvGrpSpPr>
          <p:cNvPr id="136" name="Group 135">
            <a:extLst>
              <a:ext uri="{FF2B5EF4-FFF2-40B4-BE49-F238E27FC236}">
                <a16:creationId xmlns:a16="http://schemas.microsoft.com/office/drawing/2014/main" xmlns="" id="{24BBEDD0-F8B7-DA45-ACFB-611D1C729B60}"/>
              </a:ext>
            </a:extLst>
          </p:cNvPr>
          <p:cNvGrpSpPr/>
          <p:nvPr/>
        </p:nvGrpSpPr>
        <p:grpSpPr>
          <a:xfrm>
            <a:off x="2133600" y="4511887"/>
            <a:ext cx="1072750" cy="1046367"/>
            <a:chOff x="2738805" y="4520661"/>
            <a:chExt cx="1072750" cy="1046367"/>
          </a:xfrm>
        </p:grpSpPr>
        <p:pic>
          <p:nvPicPr>
            <p:cNvPr id="91" name="Graphic 90">
              <a:extLst>
                <a:ext uri="{FF2B5EF4-FFF2-40B4-BE49-F238E27FC236}">
                  <a16:creationId xmlns:a16="http://schemas.microsoft.com/office/drawing/2014/main" xmlns="" id="{8683E972-2F99-6045-B53A-0CDBB988D836}"/>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2989430" y="4520661"/>
              <a:ext cx="571500" cy="571500"/>
            </a:xfrm>
            <a:prstGeom prst="rect">
              <a:avLst/>
            </a:prstGeom>
          </p:spPr>
        </p:pic>
        <p:sp>
          <p:nvSpPr>
            <p:cNvPr id="115" name="TextBox 114">
              <a:extLst>
                <a:ext uri="{FF2B5EF4-FFF2-40B4-BE49-F238E27FC236}">
                  <a16:creationId xmlns:a16="http://schemas.microsoft.com/office/drawing/2014/main" xmlns="" id="{D9DF5B8F-6E99-1E4E-92B0-3E662003D1B7}"/>
                </a:ext>
              </a:extLst>
            </p:cNvPr>
            <p:cNvSpPr txBox="1"/>
            <p:nvPr/>
          </p:nvSpPr>
          <p:spPr>
            <a:xfrm>
              <a:off x="2738805" y="5136141"/>
              <a:ext cx="1072750" cy="430887"/>
            </a:xfrm>
            <a:prstGeom prst="rect">
              <a:avLst/>
            </a:prstGeom>
            <a:noFill/>
          </p:spPr>
          <p:txBody>
            <a:bodyPr wrap="square" rtlCol="0">
              <a:spAutoFit/>
            </a:bodyPr>
            <a:lstStyle/>
            <a:p>
              <a:pPr algn="ctr"/>
              <a:r>
                <a:rPr lang="en-US" sz="1100" dirty="0">
                  <a:solidFill>
                    <a:srgbClr val="232F3E"/>
                  </a:solidFill>
                </a:rPr>
                <a:t>Medical Emergency</a:t>
              </a:r>
            </a:p>
          </p:txBody>
        </p:sp>
      </p:grpSp>
      <p:grpSp>
        <p:nvGrpSpPr>
          <p:cNvPr id="137" name="Group 136">
            <a:extLst>
              <a:ext uri="{FF2B5EF4-FFF2-40B4-BE49-F238E27FC236}">
                <a16:creationId xmlns:a16="http://schemas.microsoft.com/office/drawing/2014/main" xmlns="" id="{32DDC88E-11BA-4D40-89E8-1AFCA20EBEDA}"/>
              </a:ext>
            </a:extLst>
          </p:cNvPr>
          <p:cNvGrpSpPr/>
          <p:nvPr/>
        </p:nvGrpSpPr>
        <p:grpSpPr>
          <a:xfrm>
            <a:off x="3092450" y="4511887"/>
            <a:ext cx="1072750" cy="1046367"/>
            <a:chOff x="3697655" y="4520661"/>
            <a:chExt cx="1072750" cy="1046367"/>
          </a:xfrm>
        </p:grpSpPr>
        <p:pic>
          <p:nvPicPr>
            <p:cNvPr id="93" name="Graphic 92">
              <a:extLst>
                <a:ext uri="{FF2B5EF4-FFF2-40B4-BE49-F238E27FC236}">
                  <a16:creationId xmlns:a16="http://schemas.microsoft.com/office/drawing/2014/main" xmlns="" id="{A6745C2B-1273-844A-B677-59818156425A}"/>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3948280" y="4520661"/>
              <a:ext cx="571500" cy="571500"/>
            </a:xfrm>
            <a:prstGeom prst="rect">
              <a:avLst/>
            </a:prstGeom>
          </p:spPr>
        </p:pic>
        <p:sp>
          <p:nvSpPr>
            <p:cNvPr id="116" name="TextBox 115">
              <a:extLst>
                <a:ext uri="{FF2B5EF4-FFF2-40B4-BE49-F238E27FC236}">
                  <a16:creationId xmlns:a16="http://schemas.microsoft.com/office/drawing/2014/main" xmlns="" id="{7960B153-9B21-9C41-B12D-967E825702B4}"/>
                </a:ext>
              </a:extLst>
            </p:cNvPr>
            <p:cNvSpPr txBox="1"/>
            <p:nvPr/>
          </p:nvSpPr>
          <p:spPr>
            <a:xfrm>
              <a:off x="3697655" y="5136141"/>
              <a:ext cx="1072750" cy="430887"/>
            </a:xfrm>
            <a:prstGeom prst="rect">
              <a:avLst/>
            </a:prstGeom>
            <a:noFill/>
          </p:spPr>
          <p:txBody>
            <a:bodyPr wrap="square" rtlCol="0">
              <a:spAutoFit/>
            </a:bodyPr>
            <a:lstStyle/>
            <a:p>
              <a:pPr algn="ctr"/>
              <a:r>
                <a:rPr lang="en-US" sz="1100" dirty="0">
                  <a:solidFill>
                    <a:srgbClr val="232F3E"/>
                  </a:solidFill>
                </a:rPr>
                <a:t>Police Emergency</a:t>
              </a:r>
            </a:p>
          </p:txBody>
        </p:sp>
      </p:grpSp>
      <p:grpSp>
        <p:nvGrpSpPr>
          <p:cNvPr id="133" name="Group 132">
            <a:extLst>
              <a:ext uri="{FF2B5EF4-FFF2-40B4-BE49-F238E27FC236}">
                <a16:creationId xmlns:a16="http://schemas.microsoft.com/office/drawing/2014/main" xmlns="" id="{DCB7CD95-CC9B-9E40-A330-EC1DCA38B2EB}"/>
              </a:ext>
            </a:extLst>
          </p:cNvPr>
          <p:cNvGrpSpPr/>
          <p:nvPr/>
        </p:nvGrpSpPr>
        <p:grpSpPr>
          <a:xfrm>
            <a:off x="4051300" y="4511887"/>
            <a:ext cx="1072750" cy="877090"/>
            <a:chOff x="4656505" y="4520661"/>
            <a:chExt cx="1072750" cy="877090"/>
          </a:xfrm>
        </p:grpSpPr>
        <p:pic>
          <p:nvPicPr>
            <p:cNvPr id="95" name="Graphic 94">
              <a:extLst>
                <a:ext uri="{FF2B5EF4-FFF2-40B4-BE49-F238E27FC236}">
                  <a16:creationId xmlns:a16="http://schemas.microsoft.com/office/drawing/2014/main" xmlns="" id="{7571BBD6-A00D-FC49-BD59-EB841B51A766}"/>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4907130" y="4520661"/>
              <a:ext cx="571500" cy="571500"/>
            </a:xfrm>
            <a:prstGeom prst="rect">
              <a:avLst/>
            </a:prstGeom>
          </p:spPr>
        </p:pic>
        <p:sp>
          <p:nvSpPr>
            <p:cNvPr id="117" name="TextBox 116">
              <a:extLst>
                <a:ext uri="{FF2B5EF4-FFF2-40B4-BE49-F238E27FC236}">
                  <a16:creationId xmlns:a16="http://schemas.microsoft.com/office/drawing/2014/main" xmlns="" id="{AB559897-CD6B-B944-A3C5-A5BF74716248}"/>
                </a:ext>
              </a:extLst>
            </p:cNvPr>
            <p:cNvSpPr txBox="1"/>
            <p:nvPr/>
          </p:nvSpPr>
          <p:spPr>
            <a:xfrm>
              <a:off x="4656505" y="5136141"/>
              <a:ext cx="1072750" cy="261610"/>
            </a:xfrm>
            <a:prstGeom prst="rect">
              <a:avLst/>
            </a:prstGeom>
            <a:noFill/>
          </p:spPr>
          <p:txBody>
            <a:bodyPr wrap="square" rtlCol="0">
              <a:spAutoFit/>
            </a:bodyPr>
            <a:lstStyle/>
            <a:p>
              <a:pPr algn="ctr"/>
              <a:r>
                <a:rPr lang="en-US" sz="1100" dirty="0">
                  <a:solidFill>
                    <a:srgbClr val="232F3E"/>
                  </a:solidFill>
                </a:rPr>
                <a:t>Thermostat</a:t>
              </a:r>
            </a:p>
          </p:txBody>
        </p:sp>
      </p:grpSp>
      <p:grpSp>
        <p:nvGrpSpPr>
          <p:cNvPr id="132" name="Group 131">
            <a:extLst>
              <a:ext uri="{FF2B5EF4-FFF2-40B4-BE49-F238E27FC236}">
                <a16:creationId xmlns:a16="http://schemas.microsoft.com/office/drawing/2014/main" xmlns="" id="{47F9B454-60F5-5A4C-8BFB-EE0896B5C7A1}"/>
              </a:ext>
            </a:extLst>
          </p:cNvPr>
          <p:cNvGrpSpPr/>
          <p:nvPr/>
        </p:nvGrpSpPr>
        <p:grpSpPr>
          <a:xfrm>
            <a:off x="5010150" y="4511887"/>
            <a:ext cx="1072750" cy="877090"/>
            <a:chOff x="5615355" y="4520661"/>
            <a:chExt cx="1072750" cy="877090"/>
          </a:xfrm>
        </p:grpSpPr>
        <p:pic>
          <p:nvPicPr>
            <p:cNvPr id="97" name="Graphic 96">
              <a:extLst>
                <a:ext uri="{FF2B5EF4-FFF2-40B4-BE49-F238E27FC236}">
                  <a16:creationId xmlns:a16="http://schemas.microsoft.com/office/drawing/2014/main" xmlns="" id="{844F54CD-BD05-924B-ABCD-093ACB5E0B68}"/>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5865980" y="4520661"/>
              <a:ext cx="571500" cy="571500"/>
            </a:xfrm>
            <a:prstGeom prst="rect">
              <a:avLst/>
            </a:prstGeom>
          </p:spPr>
        </p:pic>
        <p:sp>
          <p:nvSpPr>
            <p:cNvPr id="118" name="TextBox 117">
              <a:extLst>
                <a:ext uri="{FF2B5EF4-FFF2-40B4-BE49-F238E27FC236}">
                  <a16:creationId xmlns:a16="http://schemas.microsoft.com/office/drawing/2014/main" xmlns="" id="{7E994234-D5A1-D948-BB65-D93E0C33FBFA}"/>
                </a:ext>
              </a:extLst>
            </p:cNvPr>
            <p:cNvSpPr txBox="1"/>
            <p:nvPr/>
          </p:nvSpPr>
          <p:spPr>
            <a:xfrm>
              <a:off x="5615355" y="5136141"/>
              <a:ext cx="1072750" cy="261610"/>
            </a:xfrm>
            <a:prstGeom prst="rect">
              <a:avLst/>
            </a:prstGeom>
            <a:noFill/>
          </p:spPr>
          <p:txBody>
            <a:bodyPr wrap="square" rtlCol="0">
              <a:spAutoFit/>
            </a:bodyPr>
            <a:lstStyle/>
            <a:p>
              <a:pPr algn="ctr"/>
              <a:r>
                <a:rPr lang="en-US" sz="1100" dirty="0">
                  <a:solidFill>
                    <a:srgbClr val="232F3E"/>
                  </a:solidFill>
                </a:rPr>
                <a:t>Travel</a:t>
              </a:r>
            </a:p>
          </p:txBody>
        </p:sp>
      </p:grpSp>
      <p:grpSp>
        <p:nvGrpSpPr>
          <p:cNvPr id="131" name="Group 130">
            <a:extLst>
              <a:ext uri="{FF2B5EF4-FFF2-40B4-BE49-F238E27FC236}">
                <a16:creationId xmlns:a16="http://schemas.microsoft.com/office/drawing/2014/main" xmlns="" id="{057912B4-5155-9144-A138-B0B44B6588A8}"/>
              </a:ext>
            </a:extLst>
          </p:cNvPr>
          <p:cNvGrpSpPr/>
          <p:nvPr/>
        </p:nvGrpSpPr>
        <p:grpSpPr>
          <a:xfrm>
            <a:off x="5880100" y="4511887"/>
            <a:ext cx="1072750" cy="877090"/>
            <a:chOff x="6485305" y="4520661"/>
            <a:chExt cx="1072750" cy="877090"/>
          </a:xfrm>
        </p:grpSpPr>
        <p:pic>
          <p:nvPicPr>
            <p:cNvPr id="99" name="Graphic 98">
              <a:extLst>
                <a:ext uri="{FF2B5EF4-FFF2-40B4-BE49-F238E27FC236}">
                  <a16:creationId xmlns:a16="http://schemas.microsoft.com/office/drawing/2014/main" xmlns="" id="{E974BB40-29A2-0D4B-A862-921EE34603A9}"/>
                </a:ext>
              </a:extLst>
            </p:cNvPr>
            <p:cNvPicPr>
              <a:picLocks noChangeAspect="1"/>
            </p:cNvPicPr>
            <p:nvPr/>
          </p:nvPicPr>
          <p:blipFill>
            <a:blip r:embed="rId48">
              <a:extLst>
                <a:ext uri="{96DAC541-7B7A-43D3-8B79-37D633B846F1}">
                  <asvg:svgBlip xmlns:asvg="http://schemas.microsoft.com/office/drawing/2016/SVG/main" xmlns="" r:embed="rId49"/>
                </a:ext>
              </a:extLst>
            </a:blip>
            <a:stretch>
              <a:fillRect/>
            </a:stretch>
          </p:blipFill>
          <p:spPr>
            <a:xfrm>
              <a:off x="6735930" y="4520661"/>
              <a:ext cx="571500" cy="571500"/>
            </a:xfrm>
            <a:prstGeom prst="rect">
              <a:avLst/>
            </a:prstGeom>
          </p:spPr>
        </p:pic>
        <p:sp>
          <p:nvSpPr>
            <p:cNvPr id="119" name="TextBox 118">
              <a:extLst>
                <a:ext uri="{FF2B5EF4-FFF2-40B4-BE49-F238E27FC236}">
                  <a16:creationId xmlns:a16="http://schemas.microsoft.com/office/drawing/2014/main" xmlns="" id="{112FECD1-4BF6-2D4E-80ED-1D7B49D91BA3}"/>
                </a:ext>
              </a:extLst>
            </p:cNvPr>
            <p:cNvSpPr txBox="1"/>
            <p:nvPr/>
          </p:nvSpPr>
          <p:spPr>
            <a:xfrm>
              <a:off x="6485305" y="5136141"/>
              <a:ext cx="1072750" cy="261610"/>
            </a:xfrm>
            <a:prstGeom prst="rect">
              <a:avLst/>
            </a:prstGeom>
            <a:noFill/>
          </p:spPr>
          <p:txBody>
            <a:bodyPr wrap="square" rtlCol="0">
              <a:spAutoFit/>
            </a:bodyPr>
            <a:lstStyle/>
            <a:p>
              <a:pPr algn="ctr"/>
              <a:r>
                <a:rPr lang="en-US" sz="1100" dirty="0">
                  <a:solidFill>
                    <a:srgbClr val="232F3E"/>
                  </a:solidFill>
                </a:rPr>
                <a:t>Utility</a:t>
              </a:r>
            </a:p>
          </p:txBody>
        </p:sp>
      </p:grpSp>
      <p:grpSp>
        <p:nvGrpSpPr>
          <p:cNvPr id="130" name="Group 129">
            <a:extLst>
              <a:ext uri="{FF2B5EF4-FFF2-40B4-BE49-F238E27FC236}">
                <a16:creationId xmlns:a16="http://schemas.microsoft.com/office/drawing/2014/main" xmlns="" id="{D41F029D-E6A6-DE46-B007-6CB5153471AC}"/>
              </a:ext>
            </a:extLst>
          </p:cNvPr>
          <p:cNvGrpSpPr/>
          <p:nvPr/>
        </p:nvGrpSpPr>
        <p:grpSpPr>
          <a:xfrm>
            <a:off x="6826250" y="4511887"/>
            <a:ext cx="1072750" cy="877090"/>
            <a:chOff x="7431455" y="4520661"/>
            <a:chExt cx="1072750" cy="877090"/>
          </a:xfrm>
        </p:grpSpPr>
        <p:pic>
          <p:nvPicPr>
            <p:cNvPr id="101" name="Graphic 100">
              <a:extLst>
                <a:ext uri="{FF2B5EF4-FFF2-40B4-BE49-F238E27FC236}">
                  <a16:creationId xmlns:a16="http://schemas.microsoft.com/office/drawing/2014/main" xmlns="" id="{0C0C7F48-7832-D543-A307-F3A2DB92F9B3}"/>
                </a:ext>
              </a:extLst>
            </p:cNvPr>
            <p:cNvPicPr>
              <a:picLocks noChangeAspect="1"/>
            </p:cNvPicPr>
            <p:nvPr/>
          </p:nvPicPr>
          <p:blipFill>
            <a:blip r:embed="rId50">
              <a:extLst>
                <a:ext uri="{96DAC541-7B7A-43D3-8B79-37D633B846F1}">
                  <asvg:svgBlip xmlns:asvg="http://schemas.microsoft.com/office/drawing/2016/SVG/main" xmlns="" r:embed="rId51"/>
                </a:ext>
              </a:extLst>
            </a:blip>
            <a:stretch>
              <a:fillRect/>
            </a:stretch>
          </p:blipFill>
          <p:spPr>
            <a:xfrm>
              <a:off x="7682080" y="4520661"/>
              <a:ext cx="571500" cy="571500"/>
            </a:xfrm>
            <a:prstGeom prst="rect">
              <a:avLst/>
            </a:prstGeom>
          </p:spPr>
        </p:pic>
        <p:sp>
          <p:nvSpPr>
            <p:cNvPr id="120" name="TextBox 119">
              <a:extLst>
                <a:ext uri="{FF2B5EF4-FFF2-40B4-BE49-F238E27FC236}">
                  <a16:creationId xmlns:a16="http://schemas.microsoft.com/office/drawing/2014/main" xmlns="" id="{A9E24DCF-3C59-0942-A5DB-B35FC06A3D2B}"/>
                </a:ext>
              </a:extLst>
            </p:cNvPr>
            <p:cNvSpPr txBox="1"/>
            <p:nvPr/>
          </p:nvSpPr>
          <p:spPr>
            <a:xfrm>
              <a:off x="7431455" y="5136141"/>
              <a:ext cx="1072750" cy="261610"/>
            </a:xfrm>
            <a:prstGeom prst="rect">
              <a:avLst/>
            </a:prstGeom>
            <a:noFill/>
          </p:spPr>
          <p:txBody>
            <a:bodyPr wrap="square" rtlCol="0">
              <a:spAutoFit/>
            </a:bodyPr>
            <a:lstStyle/>
            <a:p>
              <a:pPr algn="ctr"/>
              <a:r>
                <a:rPr lang="en-US" sz="1100" dirty="0">
                  <a:solidFill>
                    <a:srgbClr val="232F3E"/>
                  </a:solidFill>
                </a:rPr>
                <a:t>Windfarm</a:t>
              </a:r>
            </a:p>
          </p:txBody>
        </p:sp>
      </p:grpSp>
      <p:sp>
        <p:nvSpPr>
          <p:cNvPr id="138" name="Title 5">
            <a:extLst>
              <a:ext uri="{FF2B5EF4-FFF2-40B4-BE49-F238E27FC236}">
                <a16:creationId xmlns:a16="http://schemas.microsoft.com/office/drawing/2014/main" xmlns="" id="{B47D1338-E65F-0D4C-9EB5-1A0653B5E78D}"/>
              </a:ext>
            </a:extLst>
          </p:cNvPr>
          <p:cNvSpPr txBox="1">
            <a:spLocks/>
          </p:cNvSpPr>
          <p:nvPr/>
        </p:nvSpPr>
        <p:spPr>
          <a:xfrm>
            <a:off x="266700" y="2524229"/>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IoT Things</a:t>
            </a:r>
          </a:p>
        </p:txBody>
      </p:sp>
    </p:spTree>
    <p:extLst>
      <p:ext uri="{BB962C8B-B14F-4D97-AF65-F5344CB8AC3E}">
        <p14:creationId xmlns:p14="http://schemas.microsoft.com/office/powerpoint/2010/main" val="81837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AE5EDDAD-1149-D349-AF48-699EF4FBA2E9}"/>
              </a:ext>
            </a:extLst>
          </p:cNvPr>
          <p:cNvSpPr>
            <a:spLocks noGrp="1"/>
          </p:cNvSpPr>
          <p:nvPr>
            <p:ph type="sldNum" sz="quarter" idx="11"/>
          </p:nvPr>
        </p:nvSpPr>
        <p:spPr/>
        <p:txBody>
          <a:bodyPr/>
          <a:lstStyle/>
          <a:p>
            <a:fld id="{0E0E0192-C642-4D4F-AE82-A0D0DC02E26B}" type="slidenum">
              <a:rPr lang="en-US" smtClean="0"/>
              <a:pPr/>
              <a:t>3</a:t>
            </a:fld>
            <a:endParaRPr lang="en-US" dirty="0"/>
          </a:p>
        </p:txBody>
      </p:sp>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xmlns="" id="{9297AE41-B403-6E44-A1CA-BC26B77EC6F3}"/>
              </a:ext>
            </a:extLst>
          </p:cNvPr>
          <p:cNvSpPr>
            <a:spLocks noGrp="1"/>
          </p:cNvSpPr>
          <p:nvPr>
            <p:ph sz="quarter" idx="12"/>
          </p:nvPr>
        </p:nvSpPr>
        <p:spPr>
          <a:xfrm>
            <a:off x="266700" y="2353234"/>
            <a:ext cx="11696699" cy="3490353"/>
          </a:xfrm>
        </p:spPr>
        <p:txBody>
          <a:bodyPr anchor="t"/>
          <a:lstStyle/>
          <a:p>
            <a:pPr marL="457200" indent="-457200">
              <a:buFont typeface="+mj-lt"/>
              <a:buAutoNum type="arabicPeriod"/>
            </a:pPr>
            <a:r>
              <a:rPr lang="en-US" dirty="0">
                <a:hlinkClick r:id="rId2" action="ppaction://hlinksldjump"/>
              </a:rPr>
              <a:t>Introduction</a:t>
            </a:r>
            <a:endParaRPr lang="en-US" dirty="0"/>
          </a:p>
          <a:p>
            <a:pPr marL="457200" indent="-457200">
              <a:buFont typeface="+mj-lt"/>
              <a:buAutoNum type="arabicPeriod"/>
            </a:pPr>
            <a:r>
              <a:rPr lang="en-US" dirty="0">
                <a:hlinkClick r:id="rId3" action="ppaction://hlinksldjump"/>
              </a:rPr>
              <a:t>System</a:t>
            </a:r>
            <a:endParaRPr lang="en-US" dirty="0"/>
          </a:p>
          <a:p>
            <a:pPr marL="457200" indent="-457200">
              <a:buFont typeface="+mj-lt"/>
              <a:buAutoNum type="arabicPeriod"/>
            </a:pPr>
            <a:r>
              <a:rPr lang="en-US" dirty="0">
                <a:hlinkClick r:id="rId4" action="ppaction://hlinksldjump"/>
              </a:rPr>
              <a:t>Guidelines</a:t>
            </a:r>
            <a:endParaRPr lang="en-US" dirty="0">
              <a:hlinkClick r:id="rId5" action="ppaction://hlinksldjump"/>
            </a:endParaRPr>
          </a:p>
          <a:p>
            <a:pPr marL="457200" indent="-457200">
              <a:buFont typeface="+mj-lt"/>
              <a:buAutoNum type="arabicPeriod"/>
            </a:pPr>
            <a:r>
              <a:rPr lang="en-US" dirty="0">
                <a:hlinkClick r:id="rId5" action="ppaction://hlinksldjump"/>
              </a:rPr>
              <a:t>Elements</a:t>
            </a:r>
            <a:endParaRPr lang="en-US" dirty="0"/>
          </a:p>
          <a:p>
            <a:pPr marL="457200" indent="-457200">
              <a:buFont typeface="+mj-lt"/>
              <a:buAutoNum type="arabicPeriod"/>
            </a:pPr>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IoT Resources</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30</a:t>
            </a:fld>
            <a:endParaRPr lang="en-US" dirty="0"/>
          </a:p>
        </p:txBody>
      </p:sp>
      <p:grpSp>
        <p:nvGrpSpPr>
          <p:cNvPr id="3" name="Group 2">
            <a:extLst>
              <a:ext uri="{FF2B5EF4-FFF2-40B4-BE49-F238E27FC236}">
                <a16:creationId xmlns:a16="http://schemas.microsoft.com/office/drawing/2014/main" xmlns="" id="{6FD45FF5-BF2F-FC42-9F3E-B6C3EA76CA87}"/>
              </a:ext>
            </a:extLst>
          </p:cNvPr>
          <p:cNvGrpSpPr/>
          <p:nvPr/>
        </p:nvGrpSpPr>
        <p:grpSpPr>
          <a:xfrm>
            <a:off x="266700" y="970640"/>
            <a:ext cx="1072750" cy="865507"/>
            <a:chOff x="266700" y="970640"/>
            <a:chExt cx="1072750" cy="865507"/>
          </a:xfrm>
        </p:grpSpPr>
        <p:pic>
          <p:nvPicPr>
            <p:cNvPr id="23" name="Graphic 22">
              <a:extLst>
                <a:ext uri="{FF2B5EF4-FFF2-40B4-BE49-F238E27FC236}">
                  <a16:creationId xmlns:a16="http://schemas.microsoft.com/office/drawing/2014/main" xmlns="" id="{EBFF4339-AD00-B34C-97C6-FD25CF802B7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17325" y="970640"/>
              <a:ext cx="571500" cy="571500"/>
            </a:xfrm>
            <a:prstGeom prst="rect">
              <a:avLst/>
            </a:prstGeom>
          </p:spPr>
        </p:pic>
        <p:sp>
          <p:nvSpPr>
            <p:cNvPr id="72" name="TextBox 71">
              <a:extLst>
                <a:ext uri="{FF2B5EF4-FFF2-40B4-BE49-F238E27FC236}">
                  <a16:creationId xmlns:a16="http://schemas.microsoft.com/office/drawing/2014/main" xmlns="" id="{85201C2F-9FAC-8141-9C06-F3C499E84F06}"/>
                </a:ext>
              </a:extLst>
            </p:cNvPr>
            <p:cNvSpPr txBox="1"/>
            <p:nvPr/>
          </p:nvSpPr>
          <p:spPr>
            <a:xfrm>
              <a:off x="266700" y="1574537"/>
              <a:ext cx="1072750" cy="261610"/>
            </a:xfrm>
            <a:prstGeom prst="rect">
              <a:avLst/>
            </a:prstGeom>
            <a:noFill/>
          </p:spPr>
          <p:txBody>
            <a:bodyPr wrap="square" rtlCol="0">
              <a:spAutoFit/>
            </a:bodyPr>
            <a:lstStyle/>
            <a:p>
              <a:pPr algn="ctr"/>
              <a:r>
                <a:rPr lang="en-US" sz="1100" dirty="0">
                  <a:solidFill>
                    <a:srgbClr val="232F3E"/>
                  </a:solidFill>
                </a:rPr>
                <a:t>Action</a:t>
              </a:r>
            </a:p>
          </p:txBody>
        </p:sp>
      </p:grpSp>
      <p:grpSp>
        <p:nvGrpSpPr>
          <p:cNvPr id="7" name="Group 6">
            <a:extLst>
              <a:ext uri="{FF2B5EF4-FFF2-40B4-BE49-F238E27FC236}">
                <a16:creationId xmlns:a16="http://schemas.microsoft.com/office/drawing/2014/main" xmlns="" id="{BF5350DD-26C2-6645-9747-3967C4E16466}"/>
              </a:ext>
            </a:extLst>
          </p:cNvPr>
          <p:cNvGrpSpPr/>
          <p:nvPr/>
        </p:nvGrpSpPr>
        <p:grpSpPr>
          <a:xfrm>
            <a:off x="1207520" y="970640"/>
            <a:ext cx="1072750" cy="865507"/>
            <a:chOff x="1168400" y="970640"/>
            <a:chExt cx="1072750" cy="865507"/>
          </a:xfrm>
        </p:grpSpPr>
        <p:pic>
          <p:nvPicPr>
            <p:cNvPr id="25" name="Graphic 24">
              <a:extLst>
                <a:ext uri="{FF2B5EF4-FFF2-40B4-BE49-F238E27FC236}">
                  <a16:creationId xmlns:a16="http://schemas.microsoft.com/office/drawing/2014/main" xmlns="" id="{507F092C-5471-F045-A507-05B07AA75AA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19025" y="970640"/>
              <a:ext cx="571500" cy="571500"/>
            </a:xfrm>
            <a:prstGeom prst="rect">
              <a:avLst/>
            </a:prstGeom>
          </p:spPr>
        </p:pic>
        <p:sp>
          <p:nvSpPr>
            <p:cNvPr id="74" name="TextBox 73">
              <a:extLst>
                <a:ext uri="{FF2B5EF4-FFF2-40B4-BE49-F238E27FC236}">
                  <a16:creationId xmlns:a16="http://schemas.microsoft.com/office/drawing/2014/main" xmlns="" id="{2D167321-CDFE-764E-8182-409E316866C1}"/>
                </a:ext>
              </a:extLst>
            </p:cNvPr>
            <p:cNvSpPr txBox="1"/>
            <p:nvPr/>
          </p:nvSpPr>
          <p:spPr>
            <a:xfrm>
              <a:off x="1168400" y="1574537"/>
              <a:ext cx="1072750" cy="261610"/>
            </a:xfrm>
            <a:prstGeom prst="rect">
              <a:avLst/>
            </a:prstGeom>
            <a:noFill/>
          </p:spPr>
          <p:txBody>
            <a:bodyPr wrap="square" rtlCol="0">
              <a:spAutoFit/>
            </a:bodyPr>
            <a:lstStyle/>
            <a:p>
              <a:pPr algn="ctr"/>
              <a:r>
                <a:rPr lang="en-US" sz="1100" dirty="0">
                  <a:solidFill>
                    <a:srgbClr val="232F3E"/>
                  </a:solidFill>
                </a:rPr>
                <a:t>Actuator</a:t>
              </a:r>
            </a:p>
          </p:txBody>
        </p:sp>
      </p:grpSp>
      <p:grpSp>
        <p:nvGrpSpPr>
          <p:cNvPr id="8" name="Group 7">
            <a:extLst>
              <a:ext uri="{FF2B5EF4-FFF2-40B4-BE49-F238E27FC236}">
                <a16:creationId xmlns:a16="http://schemas.microsoft.com/office/drawing/2014/main" xmlns="" id="{B1C62929-313D-9F46-8D72-F6CC972EBFA7}"/>
              </a:ext>
            </a:extLst>
          </p:cNvPr>
          <p:cNvGrpSpPr/>
          <p:nvPr/>
        </p:nvGrpSpPr>
        <p:grpSpPr>
          <a:xfrm>
            <a:off x="2148340" y="970640"/>
            <a:ext cx="1072750" cy="1034784"/>
            <a:chOff x="2222500" y="970640"/>
            <a:chExt cx="1072750" cy="1034784"/>
          </a:xfrm>
        </p:grpSpPr>
        <p:pic>
          <p:nvPicPr>
            <p:cNvPr id="27" name="Graphic 26">
              <a:extLst>
                <a:ext uri="{FF2B5EF4-FFF2-40B4-BE49-F238E27FC236}">
                  <a16:creationId xmlns:a16="http://schemas.microsoft.com/office/drawing/2014/main" xmlns="" id="{F1AB64E3-B28A-4E4D-9CE3-4EE829DA448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473125" y="970640"/>
              <a:ext cx="571500" cy="571500"/>
            </a:xfrm>
            <a:prstGeom prst="rect">
              <a:avLst/>
            </a:prstGeom>
          </p:spPr>
        </p:pic>
        <p:sp>
          <p:nvSpPr>
            <p:cNvPr id="76" name="TextBox 75">
              <a:extLst>
                <a:ext uri="{FF2B5EF4-FFF2-40B4-BE49-F238E27FC236}">
                  <a16:creationId xmlns:a16="http://schemas.microsoft.com/office/drawing/2014/main" xmlns="" id="{0BC10B8A-469A-084A-923E-A4AC950B3CF8}"/>
                </a:ext>
              </a:extLst>
            </p:cNvPr>
            <p:cNvSpPr txBox="1"/>
            <p:nvPr/>
          </p:nvSpPr>
          <p:spPr>
            <a:xfrm>
              <a:off x="2222500" y="1574537"/>
              <a:ext cx="1072750" cy="430887"/>
            </a:xfrm>
            <a:prstGeom prst="rect">
              <a:avLst/>
            </a:prstGeom>
            <a:noFill/>
          </p:spPr>
          <p:txBody>
            <a:bodyPr wrap="square" rtlCol="0">
              <a:spAutoFit/>
            </a:bodyPr>
            <a:lstStyle/>
            <a:p>
              <a:pPr algn="ctr"/>
              <a:r>
                <a:rPr lang="en-US" sz="1100" dirty="0">
                  <a:solidFill>
                    <a:srgbClr val="232F3E"/>
                  </a:solidFill>
                </a:rPr>
                <a:t>Alexa enabled device</a:t>
              </a:r>
            </a:p>
          </p:txBody>
        </p:sp>
      </p:grpSp>
      <p:grpSp>
        <p:nvGrpSpPr>
          <p:cNvPr id="9" name="Group 8">
            <a:extLst>
              <a:ext uri="{FF2B5EF4-FFF2-40B4-BE49-F238E27FC236}">
                <a16:creationId xmlns:a16="http://schemas.microsoft.com/office/drawing/2014/main" xmlns="" id="{24B4E890-3CC8-E143-AA31-50D76BB69672}"/>
              </a:ext>
            </a:extLst>
          </p:cNvPr>
          <p:cNvGrpSpPr/>
          <p:nvPr/>
        </p:nvGrpSpPr>
        <p:grpSpPr>
          <a:xfrm>
            <a:off x="3089160" y="970640"/>
            <a:ext cx="1072750" cy="865507"/>
            <a:chOff x="3124200" y="970640"/>
            <a:chExt cx="1072750" cy="865507"/>
          </a:xfrm>
        </p:grpSpPr>
        <p:pic>
          <p:nvPicPr>
            <p:cNvPr id="29" name="Graphic 28">
              <a:extLst>
                <a:ext uri="{FF2B5EF4-FFF2-40B4-BE49-F238E27FC236}">
                  <a16:creationId xmlns:a16="http://schemas.microsoft.com/office/drawing/2014/main" xmlns="" id="{B3A42AA4-101F-3245-8E03-D5EF145E964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374825" y="970640"/>
              <a:ext cx="571500" cy="571500"/>
            </a:xfrm>
            <a:prstGeom prst="rect">
              <a:avLst/>
            </a:prstGeom>
          </p:spPr>
        </p:pic>
        <p:sp>
          <p:nvSpPr>
            <p:cNvPr id="78" name="TextBox 77">
              <a:extLst>
                <a:ext uri="{FF2B5EF4-FFF2-40B4-BE49-F238E27FC236}">
                  <a16:creationId xmlns:a16="http://schemas.microsoft.com/office/drawing/2014/main" xmlns="" id="{74E65A9C-6AE8-F64F-99E8-E1329BA51C03}"/>
                </a:ext>
              </a:extLst>
            </p:cNvPr>
            <p:cNvSpPr txBox="1"/>
            <p:nvPr/>
          </p:nvSpPr>
          <p:spPr>
            <a:xfrm>
              <a:off x="3124200" y="1574537"/>
              <a:ext cx="1072750" cy="261610"/>
            </a:xfrm>
            <a:prstGeom prst="rect">
              <a:avLst/>
            </a:prstGeom>
            <a:noFill/>
          </p:spPr>
          <p:txBody>
            <a:bodyPr wrap="square" rtlCol="0">
              <a:spAutoFit/>
            </a:bodyPr>
            <a:lstStyle/>
            <a:p>
              <a:pPr algn="ctr"/>
              <a:r>
                <a:rPr lang="en-US" sz="1100" dirty="0">
                  <a:solidFill>
                    <a:srgbClr val="232F3E"/>
                  </a:solidFill>
                </a:rPr>
                <a:t>Alexa skill</a:t>
              </a:r>
            </a:p>
          </p:txBody>
        </p:sp>
      </p:grpSp>
      <p:grpSp>
        <p:nvGrpSpPr>
          <p:cNvPr id="10" name="Group 9">
            <a:extLst>
              <a:ext uri="{FF2B5EF4-FFF2-40B4-BE49-F238E27FC236}">
                <a16:creationId xmlns:a16="http://schemas.microsoft.com/office/drawing/2014/main" xmlns="" id="{8BDF2515-442D-0948-BBCA-EAB8BE5EF887}"/>
              </a:ext>
            </a:extLst>
          </p:cNvPr>
          <p:cNvGrpSpPr/>
          <p:nvPr/>
        </p:nvGrpSpPr>
        <p:grpSpPr>
          <a:xfrm>
            <a:off x="4029980" y="970640"/>
            <a:ext cx="1072750" cy="1034784"/>
            <a:chOff x="4036310" y="970640"/>
            <a:chExt cx="1072750" cy="1034784"/>
          </a:xfrm>
        </p:grpSpPr>
        <p:pic>
          <p:nvPicPr>
            <p:cNvPr id="31" name="Graphic 30">
              <a:extLst>
                <a:ext uri="{FF2B5EF4-FFF2-40B4-BE49-F238E27FC236}">
                  <a16:creationId xmlns:a16="http://schemas.microsoft.com/office/drawing/2014/main" xmlns="" id="{DA5E3C0F-9B29-F84B-8C8D-84DCF3107120}"/>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286935" y="970640"/>
              <a:ext cx="571500" cy="571500"/>
            </a:xfrm>
            <a:prstGeom prst="rect">
              <a:avLst/>
            </a:prstGeom>
          </p:spPr>
        </p:pic>
        <p:sp>
          <p:nvSpPr>
            <p:cNvPr id="80" name="TextBox 79">
              <a:extLst>
                <a:ext uri="{FF2B5EF4-FFF2-40B4-BE49-F238E27FC236}">
                  <a16:creationId xmlns:a16="http://schemas.microsoft.com/office/drawing/2014/main" xmlns="" id="{AFE436BA-E4AD-AD4B-B628-1B0DA6BE0052}"/>
                </a:ext>
              </a:extLst>
            </p:cNvPr>
            <p:cNvSpPr txBox="1"/>
            <p:nvPr/>
          </p:nvSpPr>
          <p:spPr>
            <a:xfrm>
              <a:off x="4036310" y="1574537"/>
              <a:ext cx="1072750" cy="430887"/>
            </a:xfrm>
            <a:prstGeom prst="rect">
              <a:avLst/>
            </a:prstGeom>
            <a:noFill/>
          </p:spPr>
          <p:txBody>
            <a:bodyPr wrap="square" rtlCol="0">
              <a:spAutoFit/>
            </a:bodyPr>
            <a:lstStyle/>
            <a:p>
              <a:pPr algn="ctr"/>
              <a:r>
                <a:rPr lang="en-US" sz="1100" dirty="0">
                  <a:solidFill>
                    <a:srgbClr val="232F3E"/>
                  </a:solidFill>
                </a:rPr>
                <a:t>Alexa smart home skill</a:t>
              </a:r>
            </a:p>
          </p:txBody>
        </p:sp>
      </p:grpSp>
      <p:grpSp>
        <p:nvGrpSpPr>
          <p:cNvPr id="11" name="Group 10">
            <a:extLst>
              <a:ext uri="{FF2B5EF4-FFF2-40B4-BE49-F238E27FC236}">
                <a16:creationId xmlns:a16="http://schemas.microsoft.com/office/drawing/2014/main" xmlns="" id="{5AB4BA7B-3287-4140-9F05-8991C88A1FED}"/>
              </a:ext>
            </a:extLst>
          </p:cNvPr>
          <p:cNvGrpSpPr/>
          <p:nvPr/>
        </p:nvGrpSpPr>
        <p:grpSpPr>
          <a:xfrm>
            <a:off x="4970800" y="970640"/>
            <a:ext cx="1072750" cy="1034784"/>
            <a:chOff x="4938010" y="970640"/>
            <a:chExt cx="1072750" cy="1034784"/>
          </a:xfrm>
        </p:grpSpPr>
        <p:pic>
          <p:nvPicPr>
            <p:cNvPr id="33" name="Graphic 32">
              <a:extLst>
                <a:ext uri="{FF2B5EF4-FFF2-40B4-BE49-F238E27FC236}">
                  <a16:creationId xmlns:a16="http://schemas.microsoft.com/office/drawing/2014/main" xmlns="" id="{855286AD-9A6B-5D45-8047-60C643481D66}"/>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188635" y="970640"/>
              <a:ext cx="571500" cy="571500"/>
            </a:xfrm>
            <a:prstGeom prst="rect">
              <a:avLst/>
            </a:prstGeom>
          </p:spPr>
        </p:pic>
        <p:sp>
          <p:nvSpPr>
            <p:cNvPr id="82" name="TextBox 81">
              <a:extLst>
                <a:ext uri="{FF2B5EF4-FFF2-40B4-BE49-F238E27FC236}">
                  <a16:creationId xmlns:a16="http://schemas.microsoft.com/office/drawing/2014/main" xmlns="" id="{B39C1BAB-FA6A-0049-A284-3EC641D3BA41}"/>
                </a:ext>
              </a:extLst>
            </p:cNvPr>
            <p:cNvSpPr txBox="1"/>
            <p:nvPr/>
          </p:nvSpPr>
          <p:spPr>
            <a:xfrm>
              <a:off x="4938010" y="1574537"/>
              <a:ext cx="1072750" cy="430887"/>
            </a:xfrm>
            <a:prstGeom prst="rect">
              <a:avLst/>
            </a:prstGeom>
            <a:noFill/>
          </p:spPr>
          <p:txBody>
            <a:bodyPr wrap="square" rtlCol="0">
              <a:spAutoFit/>
            </a:bodyPr>
            <a:lstStyle/>
            <a:p>
              <a:pPr algn="ctr"/>
              <a:r>
                <a:rPr lang="en-US" sz="1100" dirty="0">
                  <a:solidFill>
                    <a:srgbClr val="232F3E"/>
                  </a:solidFill>
                </a:rPr>
                <a:t>Alexa voice service</a:t>
              </a:r>
            </a:p>
          </p:txBody>
        </p:sp>
      </p:grpSp>
      <p:grpSp>
        <p:nvGrpSpPr>
          <p:cNvPr id="12" name="Group 11">
            <a:extLst>
              <a:ext uri="{FF2B5EF4-FFF2-40B4-BE49-F238E27FC236}">
                <a16:creationId xmlns:a16="http://schemas.microsoft.com/office/drawing/2014/main" xmlns="" id="{6EC9C6F6-6AC0-D74C-B0D9-69D0F6AE46D0}"/>
              </a:ext>
            </a:extLst>
          </p:cNvPr>
          <p:cNvGrpSpPr/>
          <p:nvPr/>
        </p:nvGrpSpPr>
        <p:grpSpPr>
          <a:xfrm>
            <a:off x="5911620" y="970640"/>
            <a:ext cx="1072750" cy="1034784"/>
            <a:chOff x="5865110" y="970640"/>
            <a:chExt cx="1072750" cy="1034784"/>
          </a:xfrm>
        </p:grpSpPr>
        <p:pic>
          <p:nvPicPr>
            <p:cNvPr id="35" name="Graphic 34">
              <a:extLst>
                <a:ext uri="{FF2B5EF4-FFF2-40B4-BE49-F238E27FC236}">
                  <a16:creationId xmlns:a16="http://schemas.microsoft.com/office/drawing/2014/main" xmlns="" id="{4886300D-47EC-864C-BD3E-C18DB35998E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115735" y="970640"/>
              <a:ext cx="571500" cy="571500"/>
            </a:xfrm>
            <a:prstGeom prst="rect">
              <a:avLst/>
            </a:prstGeom>
          </p:spPr>
        </p:pic>
        <p:sp>
          <p:nvSpPr>
            <p:cNvPr id="84" name="TextBox 83">
              <a:extLst>
                <a:ext uri="{FF2B5EF4-FFF2-40B4-BE49-F238E27FC236}">
                  <a16:creationId xmlns:a16="http://schemas.microsoft.com/office/drawing/2014/main" xmlns="" id="{AB445E76-500C-5B4A-B3C8-BE5E157EE68F}"/>
                </a:ext>
              </a:extLst>
            </p:cNvPr>
            <p:cNvSpPr txBox="1"/>
            <p:nvPr/>
          </p:nvSpPr>
          <p:spPr>
            <a:xfrm>
              <a:off x="5865110" y="1574537"/>
              <a:ext cx="1072750" cy="430887"/>
            </a:xfrm>
            <a:prstGeom prst="rect">
              <a:avLst/>
            </a:prstGeom>
            <a:noFill/>
          </p:spPr>
          <p:txBody>
            <a:bodyPr wrap="square" rtlCol="0">
              <a:spAutoFit/>
            </a:bodyPr>
            <a:lstStyle/>
            <a:p>
              <a:pPr algn="ctr"/>
              <a:r>
                <a:rPr lang="en-US" sz="1100" dirty="0">
                  <a:solidFill>
                    <a:srgbClr val="232F3E"/>
                  </a:solidFill>
                </a:rPr>
                <a:t>Certificate manager</a:t>
              </a:r>
            </a:p>
          </p:txBody>
        </p:sp>
      </p:grpSp>
      <p:grpSp>
        <p:nvGrpSpPr>
          <p:cNvPr id="13" name="Group 12">
            <a:extLst>
              <a:ext uri="{FF2B5EF4-FFF2-40B4-BE49-F238E27FC236}">
                <a16:creationId xmlns:a16="http://schemas.microsoft.com/office/drawing/2014/main" xmlns="" id="{F0F22CDC-F71B-AD48-B4D7-C35C3EFDE8F4}"/>
              </a:ext>
            </a:extLst>
          </p:cNvPr>
          <p:cNvGrpSpPr/>
          <p:nvPr/>
        </p:nvGrpSpPr>
        <p:grpSpPr>
          <a:xfrm>
            <a:off x="6852440" y="970640"/>
            <a:ext cx="1072750" cy="865507"/>
            <a:chOff x="6766810" y="970640"/>
            <a:chExt cx="1072750" cy="865507"/>
          </a:xfrm>
        </p:grpSpPr>
        <p:pic>
          <p:nvPicPr>
            <p:cNvPr id="37" name="Graphic 36">
              <a:extLst>
                <a:ext uri="{FF2B5EF4-FFF2-40B4-BE49-F238E27FC236}">
                  <a16:creationId xmlns:a16="http://schemas.microsoft.com/office/drawing/2014/main" xmlns="" id="{8804FFC3-09CC-6D4D-B238-43F1C2BDD6AB}"/>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017435" y="970640"/>
              <a:ext cx="571500" cy="571500"/>
            </a:xfrm>
            <a:prstGeom prst="rect">
              <a:avLst/>
            </a:prstGeom>
          </p:spPr>
        </p:pic>
        <p:sp>
          <p:nvSpPr>
            <p:cNvPr id="86" name="TextBox 85">
              <a:extLst>
                <a:ext uri="{FF2B5EF4-FFF2-40B4-BE49-F238E27FC236}">
                  <a16:creationId xmlns:a16="http://schemas.microsoft.com/office/drawing/2014/main" xmlns="" id="{0527A4B1-5EB1-104C-83B2-E078B7D310B8}"/>
                </a:ext>
              </a:extLst>
            </p:cNvPr>
            <p:cNvSpPr txBox="1"/>
            <p:nvPr/>
          </p:nvSpPr>
          <p:spPr>
            <a:xfrm>
              <a:off x="6766810" y="1574537"/>
              <a:ext cx="1072750" cy="261610"/>
            </a:xfrm>
            <a:prstGeom prst="rect">
              <a:avLst/>
            </a:prstGeom>
            <a:noFill/>
          </p:spPr>
          <p:txBody>
            <a:bodyPr wrap="square" rtlCol="0">
              <a:spAutoFit/>
            </a:bodyPr>
            <a:lstStyle/>
            <a:p>
              <a:pPr algn="ctr"/>
              <a:r>
                <a:rPr lang="en-US" sz="1100" dirty="0">
                  <a:solidFill>
                    <a:srgbClr val="232F3E"/>
                  </a:solidFill>
                </a:rPr>
                <a:t>Desired state</a:t>
              </a:r>
            </a:p>
          </p:txBody>
        </p:sp>
      </p:grpSp>
      <p:grpSp>
        <p:nvGrpSpPr>
          <p:cNvPr id="14" name="Group 13">
            <a:extLst>
              <a:ext uri="{FF2B5EF4-FFF2-40B4-BE49-F238E27FC236}">
                <a16:creationId xmlns:a16="http://schemas.microsoft.com/office/drawing/2014/main" xmlns="" id="{BDDD84BF-3EB3-AB4F-A322-B636DAB3C93D}"/>
              </a:ext>
            </a:extLst>
          </p:cNvPr>
          <p:cNvGrpSpPr/>
          <p:nvPr/>
        </p:nvGrpSpPr>
        <p:grpSpPr>
          <a:xfrm>
            <a:off x="7793260" y="970640"/>
            <a:ext cx="1072750" cy="865507"/>
            <a:chOff x="7753871" y="970640"/>
            <a:chExt cx="1072750" cy="865507"/>
          </a:xfrm>
        </p:grpSpPr>
        <p:pic>
          <p:nvPicPr>
            <p:cNvPr id="39" name="Graphic 38">
              <a:extLst>
                <a:ext uri="{FF2B5EF4-FFF2-40B4-BE49-F238E27FC236}">
                  <a16:creationId xmlns:a16="http://schemas.microsoft.com/office/drawing/2014/main" xmlns="" id="{75B6C8AE-947E-AB41-91D3-C42F6FFFCFB5}"/>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004496" y="970640"/>
              <a:ext cx="571500" cy="571500"/>
            </a:xfrm>
            <a:prstGeom prst="rect">
              <a:avLst/>
            </a:prstGeom>
          </p:spPr>
        </p:pic>
        <p:sp>
          <p:nvSpPr>
            <p:cNvPr id="88" name="TextBox 87">
              <a:extLst>
                <a:ext uri="{FF2B5EF4-FFF2-40B4-BE49-F238E27FC236}">
                  <a16:creationId xmlns:a16="http://schemas.microsoft.com/office/drawing/2014/main" xmlns="" id="{053F9CB0-9B63-A146-B6F6-9FAC7C45E308}"/>
                </a:ext>
              </a:extLst>
            </p:cNvPr>
            <p:cNvSpPr txBox="1"/>
            <p:nvPr/>
          </p:nvSpPr>
          <p:spPr>
            <a:xfrm>
              <a:off x="7753871" y="1574537"/>
              <a:ext cx="1072750" cy="261610"/>
            </a:xfrm>
            <a:prstGeom prst="rect">
              <a:avLst/>
            </a:prstGeom>
            <a:noFill/>
          </p:spPr>
          <p:txBody>
            <a:bodyPr wrap="square" rtlCol="0">
              <a:spAutoFit/>
            </a:bodyPr>
            <a:lstStyle/>
            <a:p>
              <a:pPr algn="ctr"/>
              <a:r>
                <a:rPr lang="en-US" sz="1100" dirty="0">
                  <a:solidFill>
                    <a:srgbClr val="232F3E"/>
                  </a:solidFill>
                </a:rPr>
                <a:t>Echo</a:t>
              </a:r>
            </a:p>
          </p:txBody>
        </p:sp>
      </p:grpSp>
      <p:grpSp>
        <p:nvGrpSpPr>
          <p:cNvPr id="15" name="Group 14">
            <a:extLst>
              <a:ext uri="{FF2B5EF4-FFF2-40B4-BE49-F238E27FC236}">
                <a16:creationId xmlns:a16="http://schemas.microsoft.com/office/drawing/2014/main" xmlns="" id="{39CB4BB7-35D4-ED40-9BC3-451296604190}"/>
              </a:ext>
            </a:extLst>
          </p:cNvPr>
          <p:cNvGrpSpPr/>
          <p:nvPr/>
        </p:nvGrpSpPr>
        <p:grpSpPr>
          <a:xfrm>
            <a:off x="8734080" y="970640"/>
            <a:ext cx="1072750" cy="865507"/>
            <a:chOff x="8655571" y="970640"/>
            <a:chExt cx="1072750" cy="865507"/>
          </a:xfrm>
        </p:grpSpPr>
        <p:pic>
          <p:nvPicPr>
            <p:cNvPr id="41" name="Graphic 40">
              <a:extLst>
                <a:ext uri="{FF2B5EF4-FFF2-40B4-BE49-F238E27FC236}">
                  <a16:creationId xmlns:a16="http://schemas.microsoft.com/office/drawing/2014/main" xmlns="" id="{5BD21748-9F35-A64A-ADBF-1A6DF6567C90}"/>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906196" y="970640"/>
              <a:ext cx="571500" cy="571500"/>
            </a:xfrm>
            <a:prstGeom prst="rect">
              <a:avLst/>
            </a:prstGeom>
          </p:spPr>
        </p:pic>
        <p:sp>
          <p:nvSpPr>
            <p:cNvPr id="90" name="TextBox 89">
              <a:extLst>
                <a:ext uri="{FF2B5EF4-FFF2-40B4-BE49-F238E27FC236}">
                  <a16:creationId xmlns:a16="http://schemas.microsoft.com/office/drawing/2014/main" xmlns="" id="{3401FC55-0C42-4F4C-AA68-A00AA5A04121}"/>
                </a:ext>
              </a:extLst>
            </p:cNvPr>
            <p:cNvSpPr txBox="1"/>
            <p:nvPr/>
          </p:nvSpPr>
          <p:spPr>
            <a:xfrm>
              <a:off x="8655571" y="1574537"/>
              <a:ext cx="1072750" cy="261610"/>
            </a:xfrm>
            <a:prstGeom prst="rect">
              <a:avLst/>
            </a:prstGeom>
            <a:noFill/>
          </p:spPr>
          <p:txBody>
            <a:bodyPr wrap="square" rtlCol="0">
              <a:spAutoFit/>
            </a:bodyPr>
            <a:lstStyle/>
            <a:p>
              <a:pPr algn="ctr"/>
              <a:r>
                <a:rPr lang="en-US" sz="1100" dirty="0">
                  <a:solidFill>
                    <a:srgbClr val="232F3E"/>
                  </a:solidFill>
                </a:rPr>
                <a:t>FireTV stick</a:t>
              </a:r>
            </a:p>
          </p:txBody>
        </p:sp>
      </p:grpSp>
      <p:grpSp>
        <p:nvGrpSpPr>
          <p:cNvPr id="16" name="Group 15">
            <a:extLst>
              <a:ext uri="{FF2B5EF4-FFF2-40B4-BE49-F238E27FC236}">
                <a16:creationId xmlns:a16="http://schemas.microsoft.com/office/drawing/2014/main" xmlns="" id="{ED8DA99B-502F-DE41-B352-000ACE4C0F16}"/>
              </a:ext>
            </a:extLst>
          </p:cNvPr>
          <p:cNvGrpSpPr/>
          <p:nvPr/>
        </p:nvGrpSpPr>
        <p:grpSpPr>
          <a:xfrm>
            <a:off x="9674902" y="970640"/>
            <a:ext cx="1072750" cy="865507"/>
            <a:chOff x="9674902" y="970640"/>
            <a:chExt cx="1072750" cy="865507"/>
          </a:xfrm>
        </p:grpSpPr>
        <p:pic>
          <p:nvPicPr>
            <p:cNvPr id="43" name="Graphic 42">
              <a:extLst>
                <a:ext uri="{FF2B5EF4-FFF2-40B4-BE49-F238E27FC236}">
                  <a16:creationId xmlns:a16="http://schemas.microsoft.com/office/drawing/2014/main" xmlns="" id="{2ED33BE0-352A-BB4B-B87E-327505F54152}"/>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925527" y="970640"/>
              <a:ext cx="571500" cy="571500"/>
            </a:xfrm>
            <a:prstGeom prst="rect">
              <a:avLst/>
            </a:prstGeom>
          </p:spPr>
        </p:pic>
        <p:sp>
          <p:nvSpPr>
            <p:cNvPr id="92" name="TextBox 91">
              <a:extLst>
                <a:ext uri="{FF2B5EF4-FFF2-40B4-BE49-F238E27FC236}">
                  <a16:creationId xmlns:a16="http://schemas.microsoft.com/office/drawing/2014/main" xmlns="" id="{29F3CD62-C004-0841-BB80-CDF7316A00DA}"/>
                </a:ext>
              </a:extLst>
            </p:cNvPr>
            <p:cNvSpPr txBox="1"/>
            <p:nvPr/>
          </p:nvSpPr>
          <p:spPr>
            <a:xfrm>
              <a:off x="9674902" y="1574537"/>
              <a:ext cx="1072750" cy="261610"/>
            </a:xfrm>
            <a:prstGeom prst="rect">
              <a:avLst/>
            </a:prstGeom>
            <a:noFill/>
          </p:spPr>
          <p:txBody>
            <a:bodyPr wrap="square" rtlCol="0">
              <a:spAutoFit/>
            </a:bodyPr>
            <a:lstStyle/>
            <a:p>
              <a:pPr algn="ctr"/>
              <a:r>
                <a:rPr lang="en-US" sz="1100" dirty="0">
                  <a:solidFill>
                    <a:srgbClr val="232F3E"/>
                  </a:solidFill>
                </a:rPr>
                <a:t>FireTV</a:t>
              </a:r>
            </a:p>
          </p:txBody>
        </p:sp>
      </p:grpSp>
      <p:grpSp>
        <p:nvGrpSpPr>
          <p:cNvPr id="17" name="Group 16">
            <a:extLst>
              <a:ext uri="{FF2B5EF4-FFF2-40B4-BE49-F238E27FC236}">
                <a16:creationId xmlns:a16="http://schemas.microsoft.com/office/drawing/2014/main" xmlns="" id="{8A0FDC92-D2FF-F04C-9481-84656C430B3C}"/>
              </a:ext>
            </a:extLst>
          </p:cNvPr>
          <p:cNvGrpSpPr/>
          <p:nvPr/>
        </p:nvGrpSpPr>
        <p:grpSpPr>
          <a:xfrm>
            <a:off x="266700" y="2118116"/>
            <a:ext cx="1072750" cy="1056541"/>
            <a:chOff x="266700" y="2118116"/>
            <a:chExt cx="1072750" cy="1056541"/>
          </a:xfrm>
        </p:grpSpPr>
        <p:pic>
          <p:nvPicPr>
            <p:cNvPr id="45" name="Graphic 44">
              <a:extLst>
                <a:ext uri="{FF2B5EF4-FFF2-40B4-BE49-F238E27FC236}">
                  <a16:creationId xmlns:a16="http://schemas.microsoft.com/office/drawing/2014/main" xmlns="" id="{FB9AB45B-BA55-254F-B509-1C6743BA57FD}"/>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517325" y="2118116"/>
              <a:ext cx="571500" cy="571500"/>
            </a:xfrm>
            <a:prstGeom prst="rect">
              <a:avLst/>
            </a:prstGeom>
          </p:spPr>
        </p:pic>
        <p:sp>
          <p:nvSpPr>
            <p:cNvPr id="94" name="TextBox 93">
              <a:extLst>
                <a:ext uri="{FF2B5EF4-FFF2-40B4-BE49-F238E27FC236}">
                  <a16:creationId xmlns:a16="http://schemas.microsoft.com/office/drawing/2014/main" xmlns="" id="{8C5F7F9E-1FBC-7747-BD94-48EB3554A7B9}"/>
                </a:ext>
              </a:extLst>
            </p:cNvPr>
            <p:cNvSpPr txBox="1"/>
            <p:nvPr/>
          </p:nvSpPr>
          <p:spPr>
            <a:xfrm>
              <a:off x="266700" y="2743770"/>
              <a:ext cx="1072750" cy="430887"/>
            </a:xfrm>
            <a:prstGeom prst="rect">
              <a:avLst/>
            </a:prstGeom>
            <a:noFill/>
          </p:spPr>
          <p:txBody>
            <a:bodyPr wrap="square" rtlCol="0">
              <a:spAutoFit/>
            </a:bodyPr>
            <a:lstStyle/>
            <a:p>
              <a:pPr algn="ctr"/>
              <a:r>
                <a:rPr lang="en-US" sz="1100" dirty="0">
                  <a:solidFill>
                    <a:srgbClr val="232F3E"/>
                  </a:solidFill>
                </a:rPr>
                <a:t>Hardware board</a:t>
              </a:r>
            </a:p>
          </p:txBody>
        </p:sp>
      </p:grpSp>
      <p:grpSp>
        <p:nvGrpSpPr>
          <p:cNvPr id="18" name="Group 17">
            <a:extLst>
              <a:ext uri="{FF2B5EF4-FFF2-40B4-BE49-F238E27FC236}">
                <a16:creationId xmlns:a16="http://schemas.microsoft.com/office/drawing/2014/main" xmlns="" id="{49E2162D-4719-4744-ADE8-3E72CB85B1E8}"/>
              </a:ext>
            </a:extLst>
          </p:cNvPr>
          <p:cNvGrpSpPr/>
          <p:nvPr/>
        </p:nvGrpSpPr>
        <p:grpSpPr>
          <a:xfrm>
            <a:off x="1212674" y="2118116"/>
            <a:ext cx="1072750" cy="1056541"/>
            <a:chOff x="1168400" y="2118116"/>
            <a:chExt cx="1072750" cy="1056541"/>
          </a:xfrm>
        </p:grpSpPr>
        <p:pic>
          <p:nvPicPr>
            <p:cNvPr id="47" name="Graphic 46">
              <a:extLst>
                <a:ext uri="{FF2B5EF4-FFF2-40B4-BE49-F238E27FC236}">
                  <a16:creationId xmlns:a16="http://schemas.microsoft.com/office/drawing/2014/main" xmlns="" id="{11452478-0E32-BF4D-925E-DE7A60CC521F}"/>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419025" y="2118116"/>
              <a:ext cx="571500" cy="571500"/>
            </a:xfrm>
            <a:prstGeom prst="rect">
              <a:avLst/>
            </a:prstGeom>
          </p:spPr>
        </p:pic>
        <p:sp>
          <p:nvSpPr>
            <p:cNvPr id="96" name="TextBox 95">
              <a:extLst>
                <a:ext uri="{FF2B5EF4-FFF2-40B4-BE49-F238E27FC236}">
                  <a16:creationId xmlns:a16="http://schemas.microsoft.com/office/drawing/2014/main" xmlns="" id="{421F16C0-429B-3F4C-BC8A-5C721410B2C7}"/>
                </a:ext>
              </a:extLst>
            </p:cNvPr>
            <p:cNvSpPr txBox="1"/>
            <p:nvPr/>
          </p:nvSpPr>
          <p:spPr>
            <a:xfrm>
              <a:off x="1168400" y="2743770"/>
              <a:ext cx="1072750" cy="430887"/>
            </a:xfrm>
            <a:prstGeom prst="rect">
              <a:avLst/>
            </a:prstGeom>
            <a:noFill/>
          </p:spPr>
          <p:txBody>
            <a:bodyPr wrap="square" rtlCol="0">
              <a:spAutoFit/>
            </a:bodyPr>
            <a:lstStyle/>
            <a:p>
              <a:pPr algn="ctr"/>
              <a:r>
                <a:rPr lang="en-US" sz="1100" dirty="0">
                  <a:solidFill>
                    <a:srgbClr val="232F3E"/>
                  </a:solidFill>
                </a:rPr>
                <a:t>HTTP/2 protocol</a:t>
              </a:r>
            </a:p>
          </p:txBody>
        </p:sp>
      </p:grpSp>
      <p:grpSp>
        <p:nvGrpSpPr>
          <p:cNvPr id="19" name="Group 18">
            <a:extLst>
              <a:ext uri="{FF2B5EF4-FFF2-40B4-BE49-F238E27FC236}">
                <a16:creationId xmlns:a16="http://schemas.microsoft.com/office/drawing/2014/main" xmlns="" id="{ECB956A7-AFD8-D54E-ABEC-A7CD49207D7D}"/>
              </a:ext>
            </a:extLst>
          </p:cNvPr>
          <p:cNvGrpSpPr/>
          <p:nvPr/>
        </p:nvGrpSpPr>
        <p:grpSpPr>
          <a:xfrm>
            <a:off x="2148340" y="2118116"/>
            <a:ext cx="1072750" cy="1056541"/>
            <a:chOff x="2222500" y="2118116"/>
            <a:chExt cx="1072750" cy="1056541"/>
          </a:xfrm>
        </p:grpSpPr>
        <p:pic>
          <p:nvPicPr>
            <p:cNvPr id="49" name="Graphic 48">
              <a:extLst>
                <a:ext uri="{FF2B5EF4-FFF2-40B4-BE49-F238E27FC236}">
                  <a16:creationId xmlns:a16="http://schemas.microsoft.com/office/drawing/2014/main" xmlns="" id="{4E8E01E2-FC79-BA43-AE4E-B8F7ED42E617}"/>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2473125" y="2118116"/>
              <a:ext cx="571500" cy="571500"/>
            </a:xfrm>
            <a:prstGeom prst="rect">
              <a:avLst/>
            </a:prstGeom>
          </p:spPr>
        </p:pic>
        <p:sp>
          <p:nvSpPr>
            <p:cNvPr id="98" name="TextBox 97">
              <a:extLst>
                <a:ext uri="{FF2B5EF4-FFF2-40B4-BE49-F238E27FC236}">
                  <a16:creationId xmlns:a16="http://schemas.microsoft.com/office/drawing/2014/main" xmlns="" id="{24A13C00-C0D6-1146-B14F-99B5D1272191}"/>
                </a:ext>
              </a:extLst>
            </p:cNvPr>
            <p:cNvSpPr txBox="1"/>
            <p:nvPr/>
          </p:nvSpPr>
          <p:spPr>
            <a:xfrm>
              <a:off x="2222500" y="2743770"/>
              <a:ext cx="1072750" cy="430887"/>
            </a:xfrm>
            <a:prstGeom prst="rect">
              <a:avLst/>
            </a:prstGeom>
            <a:noFill/>
          </p:spPr>
          <p:txBody>
            <a:bodyPr wrap="square" rtlCol="0">
              <a:spAutoFit/>
            </a:bodyPr>
            <a:lstStyle/>
            <a:p>
              <a:pPr algn="ctr"/>
              <a:r>
                <a:rPr lang="en-US" sz="1100" dirty="0">
                  <a:solidFill>
                    <a:srgbClr val="232F3E"/>
                  </a:solidFill>
                </a:rPr>
                <a:t>HTTP protocol</a:t>
              </a:r>
            </a:p>
          </p:txBody>
        </p:sp>
      </p:grpSp>
      <p:grpSp>
        <p:nvGrpSpPr>
          <p:cNvPr id="20" name="Group 19">
            <a:extLst>
              <a:ext uri="{FF2B5EF4-FFF2-40B4-BE49-F238E27FC236}">
                <a16:creationId xmlns:a16="http://schemas.microsoft.com/office/drawing/2014/main" xmlns="" id="{4692106D-30BB-9540-8104-06B2D61CE000}"/>
              </a:ext>
            </a:extLst>
          </p:cNvPr>
          <p:cNvGrpSpPr/>
          <p:nvPr/>
        </p:nvGrpSpPr>
        <p:grpSpPr>
          <a:xfrm>
            <a:off x="3089160" y="2118116"/>
            <a:ext cx="1072750" cy="1056541"/>
            <a:chOff x="3124200" y="2118116"/>
            <a:chExt cx="1072750" cy="1056541"/>
          </a:xfrm>
        </p:grpSpPr>
        <p:pic>
          <p:nvPicPr>
            <p:cNvPr id="51" name="Graphic 50">
              <a:extLst>
                <a:ext uri="{FF2B5EF4-FFF2-40B4-BE49-F238E27FC236}">
                  <a16:creationId xmlns:a16="http://schemas.microsoft.com/office/drawing/2014/main" xmlns="" id="{64BE2955-E58B-394E-9997-94F868629C1E}"/>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3374825" y="2118116"/>
              <a:ext cx="571500" cy="571500"/>
            </a:xfrm>
            <a:prstGeom prst="rect">
              <a:avLst/>
            </a:prstGeom>
          </p:spPr>
        </p:pic>
        <p:sp>
          <p:nvSpPr>
            <p:cNvPr id="100" name="TextBox 99">
              <a:extLst>
                <a:ext uri="{FF2B5EF4-FFF2-40B4-BE49-F238E27FC236}">
                  <a16:creationId xmlns:a16="http://schemas.microsoft.com/office/drawing/2014/main" xmlns="" id="{57F0351A-91F8-6141-A8A7-A735276BE166}"/>
                </a:ext>
              </a:extLst>
            </p:cNvPr>
            <p:cNvSpPr txBox="1"/>
            <p:nvPr/>
          </p:nvSpPr>
          <p:spPr>
            <a:xfrm>
              <a:off x="3124200" y="2743770"/>
              <a:ext cx="1072750" cy="430887"/>
            </a:xfrm>
            <a:prstGeom prst="rect">
              <a:avLst/>
            </a:prstGeom>
            <a:noFill/>
          </p:spPr>
          <p:txBody>
            <a:bodyPr wrap="square" rtlCol="0">
              <a:spAutoFit/>
            </a:bodyPr>
            <a:lstStyle/>
            <a:p>
              <a:pPr algn="ctr"/>
              <a:r>
                <a:rPr lang="en-US" sz="1100" dirty="0">
                  <a:solidFill>
                    <a:srgbClr val="232F3E"/>
                  </a:solidFill>
                </a:rPr>
                <a:t>Lambda function</a:t>
              </a:r>
            </a:p>
          </p:txBody>
        </p:sp>
      </p:grpSp>
      <p:grpSp>
        <p:nvGrpSpPr>
          <p:cNvPr id="21" name="Group 20">
            <a:extLst>
              <a:ext uri="{FF2B5EF4-FFF2-40B4-BE49-F238E27FC236}">
                <a16:creationId xmlns:a16="http://schemas.microsoft.com/office/drawing/2014/main" xmlns="" id="{63A606AF-373E-AB4A-9EBD-714E32C308AC}"/>
              </a:ext>
            </a:extLst>
          </p:cNvPr>
          <p:cNvGrpSpPr/>
          <p:nvPr/>
        </p:nvGrpSpPr>
        <p:grpSpPr>
          <a:xfrm>
            <a:off x="4029980" y="2118116"/>
            <a:ext cx="1072750" cy="1056541"/>
            <a:chOff x="4036310" y="2118116"/>
            <a:chExt cx="1072750" cy="1056541"/>
          </a:xfrm>
        </p:grpSpPr>
        <p:pic>
          <p:nvPicPr>
            <p:cNvPr id="53" name="Graphic 52">
              <a:extLst>
                <a:ext uri="{FF2B5EF4-FFF2-40B4-BE49-F238E27FC236}">
                  <a16:creationId xmlns:a16="http://schemas.microsoft.com/office/drawing/2014/main" xmlns="" id="{6BC30FA8-E897-E54D-B3EB-1E344A4410A3}"/>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4286935" y="2118116"/>
              <a:ext cx="571500" cy="571500"/>
            </a:xfrm>
            <a:prstGeom prst="rect">
              <a:avLst/>
            </a:prstGeom>
          </p:spPr>
        </p:pic>
        <p:sp>
          <p:nvSpPr>
            <p:cNvPr id="102" name="TextBox 101">
              <a:extLst>
                <a:ext uri="{FF2B5EF4-FFF2-40B4-BE49-F238E27FC236}">
                  <a16:creationId xmlns:a16="http://schemas.microsoft.com/office/drawing/2014/main" xmlns="" id="{93455B11-96F1-0441-91FB-89F168B5D1F8}"/>
                </a:ext>
              </a:extLst>
            </p:cNvPr>
            <p:cNvSpPr txBox="1"/>
            <p:nvPr/>
          </p:nvSpPr>
          <p:spPr>
            <a:xfrm>
              <a:off x="4036310" y="2743770"/>
              <a:ext cx="1072750" cy="430887"/>
            </a:xfrm>
            <a:prstGeom prst="rect">
              <a:avLst/>
            </a:prstGeom>
            <a:noFill/>
          </p:spPr>
          <p:txBody>
            <a:bodyPr wrap="square" rtlCol="0">
              <a:spAutoFit/>
            </a:bodyPr>
            <a:lstStyle/>
            <a:p>
              <a:pPr algn="ctr"/>
              <a:r>
                <a:rPr lang="en-US" sz="1100" dirty="0">
                  <a:solidFill>
                    <a:srgbClr val="232F3E"/>
                  </a:solidFill>
                </a:rPr>
                <a:t>MQTT protocol</a:t>
              </a:r>
            </a:p>
          </p:txBody>
        </p:sp>
      </p:grpSp>
      <p:grpSp>
        <p:nvGrpSpPr>
          <p:cNvPr id="22" name="Group 21">
            <a:extLst>
              <a:ext uri="{FF2B5EF4-FFF2-40B4-BE49-F238E27FC236}">
                <a16:creationId xmlns:a16="http://schemas.microsoft.com/office/drawing/2014/main" xmlns="" id="{B5AA2ABF-03D3-8A43-8F7D-F0574D0991BB}"/>
              </a:ext>
            </a:extLst>
          </p:cNvPr>
          <p:cNvGrpSpPr/>
          <p:nvPr/>
        </p:nvGrpSpPr>
        <p:grpSpPr>
          <a:xfrm>
            <a:off x="4970800" y="2118116"/>
            <a:ext cx="1072750" cy="887264"/>
            <a:chOff x="4938010" y="2118116"/>
            <a:chExt cx="1072750" cy="887264"/>
          </a:xfrm>
        </p:grpSpPr>
        <p:pic>
          <p:nvPicPr>
            <p:cNvPr id="55" name="Graphic 54">
              <a:extLst>
                <a:ext uri="{FF2B5EF4-FFF2-40B4-BE49-F238E27FC236}">
                  <a16:creationId xmlns:a16="http://schemas.microsoft.com/office/drawing/2014/main" xmlns="" id="{5A141587-8F84-6040-8DC4-D6EE51E06ACF}"/>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5188635" y="2118116"/>
              <a:ext cx="571500" cy="571500"/>
            </a:xfrm>
            <a:prstGeom prst="rect">
              <a:avLst/>
            </a:prstGeom>
          </p:spPr>
        </p:pic>
        <p:sp>
          <p:nvSpPr>
            <p:cNvPr id="104" name="TextBox 103">
              <a:extLst>
                <a:ext uri="{FF2B5EF4-FFF2-40B4-BE49-F238E27FC236}">
                  <a16:creationId xmlns:a16="http://schemas.microsoft.com/office/drawing/2014/main" xmlns="" id="{F020019F-9090-9B41-8DEA-888F0CEF03F8}"/>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24" name="Group 23">
            <a:extLst>
              <a:ext uri="{FF2B5EF4-FFF2-40B4-BE49-F238E27FC236}">
                <a16:creationId xmlns:a16="http://schemas.microsoft.com/office/drawing/2014/main" xmlns="" id="{C5A271B4-03E6-F44A-BB51-6CB42DB08A9D}"/>
              </a:ext>
            </a:extLst>
          </p:cNvPr>
          <p:cNvGrpSpPr/>
          <p:nvPr/>
        </p:nvGrpSpPr>
        <p:grpSpPr>
          <a:xfrm>
            <a:off x="5911620" y="2118116"/>
            <a:ext cx="1072750" cy="1056541"/>
            <a:chOff x="5865110" y="2118116"/>
            <a:chExt cx="1072750" cy="1056541"/>
          </a:xfrm>
        </p:grpSpPr>
        <p:pic>
          <p:nvPicPr>
            <p:cNvPr id="57" name="Graphic 56">
              <a:extLst>
                <a:ext uri="{FF2B5EF4-FFF2-40B4-BE49-F238E27FC236}">
                  <a16:creationId xmlns:a16="http://schemas.microsoft.com/office/drawing/2014/main" xmlns="" id="{A50DB919-3582-3A40-AB28-3CD0CED4D69D}"/>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6115735" y="2118116"/>
              <a:ext cx="571500" cy="571500"/>
            </a:xfrm>
            <a:prstGeom prst="rect">
              <a:avLst/>
            </a:prstGeom>
          </p:spPr>
        </p:pic>
        <p:sp>
          <p:nvSpPr>
            <p:cNvPr id="121" name="TextBox 120">
              <a:extLst>
                <a:ext uri="{FF2B5EF4-FFF2-40B4-BE49-F238E27FC236}">
                  <a16:creationId xmlns:a16="http://schemas.microsoft.com/office/drawing/2014/main" xmlns="" id="{602015B6-4951-3C49-995F-11FB4B8018EC}"/>
                </a:ext>
              </a:extLst>
            </p:cNvPr>
            <p:cNvSpPr txBox="1"/>
            <p:nvPr/>
          </p:nvSpPr>
          <p:spPr>
            <a:xfrm>
              <a:off x="5865110" y="2743770"/>
              <a:ext cx="1072750" cy="430887"/>
            </a:xfrm>
            <a:prstGeom prst="rect">
              <a:avLst/>
            </a:prstGeom>
            <a:noFill/>
          </p:spPr>
          <p:txBody>
            <a:bodyPr wrap="square" rtlCol="0">
              <a:spAutoFit/>
            </a:bodyPr>
            <a:lstStyle/>
            <a:p>
              <a:pPr algn="ctr"/>
              <a:r>
                <a:rPr lang="en-US" sz="1100" dirty="0">
                  <a:solidFill>
                    <a:srgbClr val="232F3E"/>
                  </a:solidFill>
                </a:rPr>
                <a:t>Reported state</a:t>
              </a:r>
            </a:p>
          </p:txBody>
        </p:sp>
      </p:grpSp>
      <p:grpSp>
        <p:nvGrpSpPr>
          <p:cNvPr id="26" name="Group 25">
            <a:extLst>
              <a:ext uri="{FF2B5EF4-FFF2-40B4-BE49-F238E27FC236}">
                <a16:creationId xmlns:a16="http://schemas.microsoft.com/office/drawing/2014/main" xmlns="" id="{DA3049E2-DF5E-3C41-8341-9FD30E849B7B}"/>
              </a:ext>
            </a:extLst>
          </p:cNvPr>
          <p:cNvGrpSpPr/>
          <p:nvPr/>
        </p:nvGrpSpPr>
        <p:grpSpPr>
          <a:xfrm>
            <a:off x="6852440" y="2118116"/>
            <a:ext cx="1072750" cy="887264"/>
            <a:chOff x="6766810" y="2118116"/>
            <a:chExt cx="1072750" cy="887264"/>
          </a:xfrm>
        </p:grpSpPr>
        <p:pic>
          <p:nvPicPr>
            <p:cNvPr id="59" name="Graphic 58">
              <a:extLst>
                <a:ext uri="{FF2B5EF4-FFF2-40B4-BE49-F238E27FC236}">
                  <a16:creationId xmlns:a16="http://schemas.microsoft.com/office/drawing/2014/main" xmlns="" id="{488C3949-2C07-1742-813D-F346F563DDD8}"/>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7017435" y="2118116"/>
              <a:ext cx="571500" cy="571500"/>
            </a:xfrm>
            <a:prstGeom prst="rect">
              <a:avLst/>
            </a:prstGeom>
          </p:spPr>
        </p:pic>
        <p:sp>
          <p:nvSpPr>
            <p:cNvPr id="122" name="TextBox 121">
              <a:extLst>
                <a:ext uri="{FF2B5EF4-FFF2-40B4-BE49-F238E27FC236}">
                  <a16:creationId xmlns:a16="http://schemas.microsoft.com/office/drawing/2014/main" xmlns="" id="{3DF63C52-DA9E-4340-A07D-D50842C1AF0D}"/>
                </a:ext>
              </a:extLst>
            </p:cNvPr>
            <p:cNvSpPr txBox="1"/>
            <p:nvPr/>
          </p:nvSpPr>
          <p:spPr>
            <a:xfrm>
              <a:off x="6766810" y="2743770"/>
              <a:ext cx="1072750" cy="261610"/>
            </a:xfrm>
            <a:prstGeom prst="rect">
              <a:avLst/>
            </a:prstGeom>
            <a:noFill/>
          </p:spPr>
          <p:txBody>
            <a:bodyPr wrap="square" rtlCol="0">
              <a:spAutoFit/>
            </a:bodyPr>
            <a:lstStyle/>
            <a:p>
              <a:pPr algn="ctr"/>
              <a:r>
                <a:rPr lang="en-US" sz="1100" dirty="0">
                  <a:solidFill>
                    <a:srgbClr val="232F3E"/>
                  </a:solidFill>
                </a:rPr>
                <a:t>Rule</a:t>
              </a:r>
            </a:p>
          </p:txBody>
        </p:sp>
      </p:grpSp>
      <p:grpSp>
        <p:nvGrpSpPr>
          <p:cNvPr id="28" name="Group 27">
            <a:extLst>
              <a:ext uri="{FF2B5EF4-FFF2-40B4-BE49-F238E27FC236}">
                <a16:creationId xmlns:a16="http://schemas.microsoft.com/office/drawing/2014/main" xmlns="" id="{0AFB9733-F32C-0C41-8C02-D24DDE51194B}"/>
              </a:ext>
            </a:extLst>
          </p:cNvPr>
          <p:cNvGrpSpPr/>
          <p:nvPr/>
        </p:nvGrpSpPr>
        <p:grpSpPr>
          <a:xfrm>
            <a:off x="7793260" y="2118116"/>
            <a:ext cx="1072750" cy="887264"/>
            <a:chOff x="7753871" y="2118116"/>
            <a:chExt cx="1072750" cy="887264"/>
          </a:xfrm>
        </p:grpSpPr>
        <p:pic>
          <p:nvPicPr>
            <p:cNvPr id="61" name="Graphic 60">
              <a:extLst>
                <a:ext uri="{FF2B5EF4-FFF2-40B4-BE49-F238E27FC236}">
                  <a16:creationId xmlns:a16="http://schemas.microsoft.com/office/drawing/2014/main" xmlns="" id="{52F0EF2B-B935-3049-BDC6-44A6F44D2619}"/>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8004496" y="2118116"/>
              <a:ext cx="571500" cy="571500"/>
            </a:xfrm>
            <a:prstGeom prst="rect">
              <a:avLst/>
            </a:prstGeom>
          </p:spPr>
        </p:pic>
        <p:sp>
          <p:nvSpPr>
            <p:cNvPr id="123" name="TextBox 122">
              <a:extLst>
                <a:ext uri="{FF2B5EF4-FFF2-40B4-BE49-F238E27FC236}">
                  <a16:creationId xmlns:a16="http://schemas.microsoft.com/office/drawing/2014/main" xmlns="" id="{05F97C3A-5884-DB44-A949-5A2E13B2AB8D}"/>
                </a:ext>
              </a:extLst>
            </p:cNvPr>
            <p:cNvSpPr txBox="1"/>
            <p:nvPr/>
          </p:nvSpPr>
          <p:spPr>
            <a:xfrm>
              <a:off x="7753871" y="2743770"/>
              <a:ext cx="1072750" cy="261610"/>
            </a:xfrm>
            <a:prstGeom prst="rect">
              <a:avLst/>
            </a:prstGeom>
            <a:noFill/>
          </p:spPr>
          <p:txBody>
            <a:bodyPr wrap="square" rtlCol="0">
              <a:spAutoFit/>
            </a:bodyPr>
            <a:lstStyle/>
            <a:p>
              <a:pPr algn="ctr"/>
              <a:r>
                <a:rPr lang="en-US" sz="1100" dirty="0">
                  <a:solidFill>
                    <a:srgbClr val="232F3E"/>
                  </a:solidFill>
                </a:rPr>
                <a:t>Sensor</a:t>
              </a:r>
            </a:p>
          </p:txBody>
        </p:sp>
      </p:grpSp>
      <p:grpSp>
        <p:nvGrpSpPr>
          <p:cNvPr id="30" name="Group 29">
            <a:extLst>
              <a:ext uri="{FF2B5EF4-FFF2-40B4-BE49-F238E27FC236}">
                <a16:creationId xmlns:a16="http://schemas.microsoft.com/office/drawing/2014/main" xmlns="" id="{055E7648-CFF9-7C4B-8E7D-7DC46343C067}"/>
              </a:ext>
            </a:extLst>
          </p:cNvPr>
          <p:cNvGrpSpPr/>
          <p:nvPr/>
        </p:nvGrpSpPr>
        <p:grpSpPr>
          <a:xfrm>
            <a:off x="8734080" y="2118116"/>
            <a:ext cx="1072750" cy="887264"/>
            <a:chOff x="8655571" y="2118116"/>
            <a:chExt cx="1072750" cy="887264"/>
          </a:xfrm>
        </p:grpSpPr>
        <p:pic>
          <p:nvPicPr>
            <p:cNvPr id="63" name="Graphic 62">
              <a:extLst>
                <a:ext uri="{FF2B5EF4-FFF2-40B4-BE49-F238E27FC236}">
                  <a16:creationId xmlns:a16="http://schemas.microsoft.com/office/drawing/2014/main" xmlns="" id="{06EF2665-3B6C-3A49-9245-6E8292A973BD}"/>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8906196" y="2118116"/>
              <a:ext cx="571500" cy="571500"/>
            </a:xfrm>
            <a:prstGeom prst="rect">
              <a:avLst/>
            </a:prstGeom>
          </p:spPr>
        </p:pic>
        <p:sp>
          <p:nvSpPr>
            <p:cNvPr id="124" name="TextBox 123">
              <a:extLst>
                <a:ext uri="{FF2B5EF4-FFF2-40B4-BE49-F238E27FC236}">
                  <a16:creationId xmlns:a16="http://schemas.microsoft.com/office/drawing/2014/main" xmlns="" id="{970A9D03-1B54-6B4B-BEF8-ACD32C0173BC}"/>
                </a:ext>
              </a:extLst>
            </p:cNvPr>
            <p:cNvSpPr txBox="1"/>
            <p:nvPr/>
          </p:nvSpPr>
          <p:spPr>
            <a:xfrm>
              <a:off x="8655571" y="2743770"/>
              <a:ext cx="1072750" cy="261610"/>
            </a:xfrm>
            <a:prstGeom prst="rect">
              <a:avLst/>
            </a:prstGeom>
            <a:noFill/>
          </p:spPr>
          <p:txBody>
            <a:bodyPr wrap="square" rtlCol="0">
              <a:spAutoFit/>
            </a:bodyPr>
            <a:lstStyle/>
            <a:p>
              <a:pPr algn="ctr"/>
              <a:r>
                <a:rPr lang="en-US" sz="1100" dirty="0">
                  <a:solidFill>
                    <a:srgbClr val="232F3E"/>
                  </a:solidFill>
                </a:rPr>
                <a:t>Servo</a:t>
              </a:r>
            </a:p>
          </p:txBody>
        </p:sp>
      </p:grpSp>
      <p:grpSp>
        <p:nvGrpSpPr>
          <p:cNvPr id="32" name="Group 31">
            <a:extLst>
              <a:ext uri="{FF2B5EF4-FFF2-40B4-BE49-F238E27FC236}">
                <a16:creationId xmlns:a16="http://schemas.microsoft.com/office/drawing/2014/main" xmlns="" id="{9390F156-D610-8C4E-982C-6594477CFA72}"/>
              </a:ext>
            </a:extLst>
          </p:cNvPr>
          <p:cNvGrpSpPr/>
          <p:nvPr/>
        </p:nvGrpSpPr>
        <p:grpSpPr>
          <a:xfrm>
            <a:off x="9674902" y="2118116"/>
            <a:ext cx="1072750" cy="887264"/>
            <a:chOff x="9674902" y="2118116"/>
            <a:chExt cx="1072750" cy="887264"/>
          </a:xfrm>
        </p:grpSpPr>
        <p:pic>
          <p:nvPicPr>
            <p:cNvPr id="65" name="Graphic 64">
              <a:extLst>
                <a:ext uri="{FF2B5EF4-FFF2-40B4-BE49-F238E27FC236}">
                  <a16:creationId xmlns:a16="http://schemas.microsoft.com/office/drawing/2014/main" xmlns="" id="{CD4F84BC-AA0F-6140-9BFB-DA3A3704B0EF}"/>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9925527" y="2118116"/>
              <a:ext cx="571500" cy="571500"/>
            </a:xfrm>
            <a:prstGeom prst="rect">
              <a:avLst/>
            </a:prstGeom>
          </p:spPr>
        </p:pic>
        <p:sp>
          <p:nvSpPr>
            <p:cNvPr id="125" name="TextBox 124">
              <a:extLst>
                <a:ext uri="{FF2B5EF4-FFF2-40B4-BE49-F238E27FC236}">
                  <a16:creationId xmlns:a16="http://schemas.microsoft.com/office/drawing/2014/main" xmlns="" id="{5BC123B3-E513-BC4A-AC81-C433D23BD6CF}"/>
                </a:ext>
              </a:extLst>
            </p:cNvPr>
            <p:cNvSpPr txBox="1"/>
            <p:nvPr/>
          </p:nvSpPr>
          <p:spPr>
            <a:xfrm>
              <a:off x="9674902" y="2743770"/>
              <a:ext cx="1072750" cy="261610"/>
            </a:xfrm>
            <a:prstGeom prst="rect">
              <a:avLst/>
            </a:prstGeom>
            <a:noFill/>
          </p:spPr>
          <p:txBody>
            <a:bodyPr wrap="square" rtlCol="0">
              <a:spAutoFit/>
            </a:bodyPr>
            <a:lstStyle/>
            <a:p>
              <a:pPr algn="ctr"/>
              <a:r>
                <a:rPr lang="en-US" sz="1100" dirty="0">
                  <a:solidFill>
                    <a:srgbClr val="232F3E"/>
                  </a:solidFill>
                </a:rPr>
                <a:t>Shadow</a:t>
              </a:r>
            </a:p>
          </p:txBody>
        </p:sp>
      </p:grpSp>
      <p:grpSp>
        <p:nvGrpSpPr>
          <p:cNvPr id="34" name="Group 33">
            <a:extLst>
              <a:ext uri="{FF2B5EF4-FFF2-40B4-BE49-F238E27FC236}">
                <a16:creationId xmlns:a16="http://schemas.microsoft.com/office/drawing/2014/main" xmlns="" id="{FBB87E39-A873-1041-A5B4-117A595188E8}"/>
              </a:ext>
            </a:extLst>
          </p:cNvPr>
          <p:cNvGrpSpPr/>
          <p:nvPr/>
        </p:nvGrpSpPr>
        <p:grpSpPr>
          <a:xfrm>
            <a:off x="266700" y="3238573"/>
            <a:ext cx="1072750" cy="876078"/>
            <a:chOff x="266700" y="3238573"/>
            <a:chExt cx="1072750" cy="876078"/>
          </a:xfrm>
        </p:grpSpPr>
        <p:pic>
          <p:nvPicPr>
            <p:cNvPr id="67" name="Graphic 66">
              <a:extLst>
                <a:ext uri="{FF2B5EF4-FFF2-40B4-BE49-F238E27FC236}">
                  <a16:creationId xmlns:a16="http://schemas.microsoft.com/office/drawing/2014/main" xmlns="" id="{180DEB68-9918-B249-8B8E-E27B87C258C8}"/>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517325" y="3238573"/>
              <a:ext cx="571500" cy="571500"/>
            </a:xfrm>
            <a:prstGeom prst="rect">
              <a:avLst/>
            </a:prstGeom>
          </p:spPr>
        </p:pic>
        <p:sp>
          <p:nvSpPr>
            <p:cNvPr id="126" name="TextBox 125">
              <a:extLst>
                <a:ext uri="{FF2B5EF4-FFF2-40B4-BE49-F238E27FC236}">
                  <a16:creationId xmlns:a16="http://schemas.microsoft.com/office/drawing/2014/main" xmlns="" id="{13486568-33C9-9D4E-91D7-33F1DF815A9B}"/>
                </a:ext>
              </a:extLst>
            </p:cNvPr>
            <p:cNvSpPr txBox="1"/>
            <p:nvPr/>
          </p:nvSpPr>
          <p:spPr>
            <a:xfrm>
              <a:off x="266700" y="3853041"/>
              <a:ext cx="1072750" cy="261610"/>
            </a:xfrm>
            <a:prstGeom prst="rect">
              <a:avLst/>
            </a:prstGeom>
            <a:noFill/>
          </p:spPr>
          <p:txBody>
            <a:bodyPr wrap="square" rtlCol="0">
              <a:spAutoFit/>
            </a:bodyPr>
            <a:lstStyle/>
            <a:p>
              <a:pPr algn="ctr"/>
              <a:r>
                <a:rPr lang="en-US" sz="1100" dirty="0">
                  <a:solidFill>
                    <a:srgbClr val="232F3E"/>
                  </a:solidFill>
                </a:rPr>
                <a:t>Simulator</a:t>
              </a:r>
            </a:p>
          </p:txBody>
        </p:sp>
      </p:grpSp>
      <p:grpSp>
        <p:nvGrpSpPr>
          <p:cNvPr id="36" name="Group 35">
            <a:extLst>
              <a:ext uri="{FF2B5EF4-FFF2-40B4-BE49-F238E27FC236}">
                <a16:creationId xmlns:a16="http://schemas.microsoft.com/office/drawing/2014/main" xmlns="" id="{938B2800-46A4-AD4D-8541-A51766DFDC90}"/>
              </a:ext>
            </a:extLst>
          </p:cNvPr>
          <p:cNvGrpSpPr/>
          <p:nvPr/>
        </p:nvGrpSpPr>
        <p:grpSpPr>
          <a:xfrm>
            <a:off x="1212674" y="3244356"/>
            <a:ext cx="1072750" cy="870295"/>
            <a:chOff x="1168400" y="3244356"/>
            <a:chExt cx="1072750" cy="870295"/>
          </a:xfrm>
        </p:grpSpPr>
        <p:pic>
          <p:nvPicPr>
            <p:cNvPr id="103" name="Graphic 102">
              <a:extLst>
                <a:ext uri="{FF2B5EF4-FFF2-40B4-BE49-F238E27FC236}">
                  <a16:creationId xmlns:a16="http://schemas.microsoft.com/office/drawing/2014/main" xmlns="" id="{48E5D3D9-1CD2-6F4C-A3EC-8D484DB0F36E}"/>
                </a:ext>
              </a:extLst>
            </p:cNvPr>
            <p:cNvPicPr>
              <a:picLocks noChangeAspect="1"/>
            </p:cNvPicPr>
            <p:nvPr/>
          </p:nvPicPr>
          <p:blipFill>
            <a:blip r:embed="rId48">
              <a:extLst>
                <a:ext uri="{96DAC541-7B7A-43D3-8B79-37D633B846F1}">
                  <asvg:svgBlip xmlns:asvg="http://schemas.microsoft.com/office/drawing/2016/SVG/main" xmlns="" r:embed="rId49"/>
                </a:ext>
              </a:extLst>
            </a:blip>
            <a:stretch>
              <a:fillRect/>
            </a:stretch>
          </p:blipFill>
          <p:spPr>
            <a:xfrm>
              <a:off x="1419025" y="3244356"/>
              <a:ext cx="571500" cy="571500"/>
            </a:xfrm>
            <a:prstGeom prst="rect">
              <a:avLst/>
            </a:prstGeom>
          </p:spPr>
        </p:pic>
        <p:sp>
          <p:nvSpPr>
            <p:cNvPr id="127" name="TextBox 126">
              <a:extLst>
                <a:ext uri="{FF2B5EF4-FFF2-40B4-BE49-F238E27FC236}">
                  <a16:creationId xmlns:a16="http://schemas.microsoft.com/office/drawing/2014/main" xmlns="" id="{EAB4DCCD-8DB0-AF4F-906C-917F38504CA4}"/>
                </a:ext>
              </a:extLst>
            </p:cNvPr>
            <p:cNvSpPr txBox="1"/>
            <p:nvPr/>
          </p:nvSpPr>
          <p:spPr>
            <a:xfrm>
              <a:off x="1168400" y="3853041"/>
              <a:ext cx="1072750" cy="261610"/>
            </a:xfrm>
            <a:prstGeom prst="rect">
              <a:avLst/>
            </a:prstGeom>
            <a:noFill/>
          </p:spPr>
          <p:txBody>
            <a:bodyPr wrap="square" rtlCol="0">
              <a:spAutoFit/>
            </a:bodyPr>
            <a:lstStyle/>
            <a:p>
              <a:pPr algn="ctr"/>
              <a:r>
                <a:rPr lang="en-US" sz="1100" dirty="0">
                  <a:solidFill>
                    <a:srgbClr val="232F3E"/>
                  </a:solidFill>
                </a:rPr>
                <a:t>Topic</a:t>
              </a:r>
            </a:p>
          </p:txBody>
        </p:sp>
      </p:grpSp>
      <p:sp>
        <p:nvSpPr>
          <p:cNvPr id="128" name="Title 5">
            <a:extLst>
              <a:ext uri="{FF2B5EF4-FFF2-40B4-BE49-F238E27FC236}">
                <a16:creationId xmlns:a16="http://schemas.microsoft.com/office/drawing/2014/main" xmlns="" id="{307F3220-BAF5-4D44-BCC4-3DE404EAA1BD}"/>
              </a:ext>
            </a:extLst>
          </p:cNvPr>
          <p:cNvSpPr txBox="1">
            <a:spLocks/>
          </p:cNvSpPr>
          <p:nvPr/>
        </p:nvSpPr>
        <p:spPr>
          <a:xfrm>
            <a:off x="266700" y="4256416"/>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Machine Learning</a:t>
            </a:r>
          </a:p>
        </p:txBody>
      </p:sp>
      <p:pic>
        <p:nvPicPr>
          <p:cNvPr id="129" name="Graphic 128">
            <a:extLst>
              <a:ext uri="{FF2B5EF4-FFF2-40B4-BE49-F238E27FC236}">
                <a16:creationId xmlns:a16="http://schemas.microsoft.com/office/drawing/2014/main" xmlns="" id="{FE865293-A380-5541-A3A8-07331043FB06}"/>
              </a:ext>
            </a:extLst>
          </p:cNvPr>
          <p:cNvPicPr>
            <a:picLocks noChangeAspect="1"/>
          </p:cNvPicPr>
          <p:nvPr/>
        </p:nvPicPr>
        <p:blipFill>
          <a:blip r:embed="rId50">
            <a:extLst>
              <a:ext uri="{96DAC541-7B7A-43D3-8B79-37D633B846F1}">
                <asvg:svgBlip xmlns:asvg="http://schemas.microsoft.com/office/drawing/2016/SVG/main" xmlns="" r:embed="rId51"/>
              </a:ext>
            </a:extLst>
          </a:blip>
          <a:stretch>
            <a:fillRect/>
          </a:stretch>
        </p:blipFill>
        <p:spPr>
          <a:xfrm>
            <a:off x="461570" y="4937274"/>
            <a:ext cx="762000" cy="1092200"/>
          </a:xfrm>
          <a:prstGeom prst="rect">
            <a:avLst/>
          </a:prstGeom>
        </p:spPr>
      </p:pic>
      <p:pic>
        <p:nvPicPr>
          <p:cNvPr id="130" name="Graphic 129">
            <a:extLst>
              <a:ext uri="{FF2B5EF4-FFF2-40B4-BE49-F238E27FC236}">
                <a16:creationId xmlns:a16="http://schemas.microsoft.com/office/drawing/2014/main" xmlns="" id="{85F61538-F16E-ED47-8218-34F2368DBD4F}"/>
              </a:ext>
            </a:extLst>
          </p:cNvPr>
          <p:cNvPicPr>
            <a:picLocks noChangeAspect="1"/>
          </p:cNvPicPr>
          <p:nvPr/>
        </p:nvPicPr>
        <p:blipFill>
          <a:blip r:embed="rId52">
            <a:extLst>
              <a:ext uri="{96DAC541-7B7A-43D3-8B79-37D633B846F1}">
                <asvg:svgBlip xmlns:asvg="http://schemas.microsoft.com/office/drawing/2016/SVG/main" xmlns="" r:embed="rId53"/>
              </a:ext>
            </a:extLst>
          </a:blip>
          <a:stretch>
            <a:fillRect/>
          </a:stretch>
        </p:blipFill>
        <p:spPr>
          <a:xfrm>
            <a:off x="1456917" y="4937274"/>
            <a:ext cx="762000" cy="1092200"/>
          </a:xfrm>
          <a:prstGeom prst="rect">
            <a:avLst/>
          </a:prstGeom>
        </p:spPr>
      </p:pic>
      <p:pic>
        <p:nvPicPr>
          <p:cNvPr id="131" name="Graphic 130">
            <a:extLst>
              <a:ext uri="{FF2B5EF4-FFF2-40B4-BE49-F238E27FC236}">
                <a16:creationId xmlns:a16="http://schemas.microsoft.com/office/drawing/2014/main" xmlns="" id="{6E8CC68A-782C-E149-BBCC-A336E9EA0719}"/>
              </a:ext>
            </a:extLst>
          </p:cNvPr>
          <p:cNvPicPr>
            <a:picLocks noChangeAspect="1"/>
          </p:cNvPicPr>
          <p:nvPr/>
        </p:nvPicPr>
        <p:blipFill>
          <a:blip r:embed="rId54">
            <a:extLst>
              <a:ext uri="{96DAC541-7B7A-43D3-8B79-37D633B846F1}">
                <asvg:svgBlip xmlns:asvg="http://schemas.microsoft.com/office/drawing/2016/SVG/main" xmlns="" r:embed="rId55"/>
              </a:ext>
            </a:extLst>
          </a:blip>
          <a:stretch>
            <a:fillRect/>
          </a:stretch>
        </p:blipFill>
        <p:spPr>
          <a:xfrm>
            <a:off x="2452264" y="4937274"/>
            <a:ext cx="762000" cy="952500"/>
          </a:xfrm>
          <a:prstGeom prst="rect">
            <a:avLst/>
          </a:prstGeom>
        </p:spPr>
      </p:pic>
      <p:pic>
        <p:nvPicPr>
          <p:cNvPr id="132" name="Graphic 131">
            <a:extLst>
              <a:ext uri="{FF2B5EF4-FFF2-40B4-BE49-F238E27FC236}">
                <a16:creationId xmlns:a16="http://schemas.microsoft.com/office/drawing/2014/main" xmlns="" id="{DF6DB930-4EEC-6D40-9F5F-0A5C5F5F971D}"/>
              </a:ext>
            </a:extLst>
          </p:cNvPr>
          <p:cNvPicPr>
            <a:picLocks noChangeAspect="1"/>
          </p:cNvPicPr>
          <p:nvPr/>
        </p:nvPicPr>
        <p:blipFill>
          <a:blip r:embed="rId56">
            <a:extLst>
              <a:ext uri="{96DAC541-7B7A-43D3-8B79-37D633B846F1}">
                <asvg:svgBlip xmlns:asvg="http://schemas.microsoft.com/office/drawing/2016/SVG/main" xmlns="" r:embed="rId57"/>
              </a:ext>
            </a:extLst>
          </a:blip>
          <a:stretch>
            <a:fillRect/>
          </a:stretch>
        </p:blipFill>
        <p:spPr>
          <a:xfrm>
            <a:off x="3447611" y="4937274"/>
            <a:ext cx="762000" cy="952500"/>
          </a:xfrm>
          <a:prstGeom prst="rect">
            <a:avLst/>
          </a:prstGeom>
        </p:spPr>
      </p:pic>
      <p:pic>
        <p:nvPicPr>
          <p:cNvPr id="133" name="Graphic 132">
            <a:extLst>
              <a:ext uri="{FF2B5EF4-FFF2-40B4-BE49-F238E27FC236}">
                <a16:creationId xmlns:a16="http://schemas.microsoft.com/office/drawing/2014/main" xmlns="" id="{F73DD8CF-3E81-4241-A79A-7CBAB59C22D2}"/>
              </a:ext>
            </a:extLst>
          </p:cNvPr>
          <p:cNvPicPr>
            <a:picLocks noChangeAspect="1"/>
          </p:cNvPicPr>
          <p:nvPr/>
        </p:nvPicPr>
        <p:blipFill>
          <a:blip r:embed="rId58">
            <a:extLst>
              <a:ext uri="{96DAC541-7B7A-43D3-8B79-37D633B846F1}">
                <asvg:svgBlip xmlns:asvg="http://schemas.microsoft.com/office/drawing/2016/SVG/main" xmlns="" r:embed="rId59"/>
              </a:ext>
            </a:extLst>
          </a:blip>
          <a:stretch>
            <a:fillRect/>
          </a:stretch>
        </p:blipFill>
        <p:spPr>
          <a:xfrm>
            <a:off x="4442958" y="4937274"/>
            <a:ext cx="762000" cy="1092200"/>
          </a:xfrm>
          <a:prstGeom prst="rect">
            <a:avLst/>
          </a:prstGeom>
        </p:spPr>
      </p:pic>
      <p:pic>
        <p:nvPicPr>
          <p:cNvPr id="134" name="Graphic 133">
            <a:extLst>
              <a:ext uri="{FF2B5EF4-FFF2-40B4-BE49-F238E27FC236}">
                <a16:creationId xmlns:a16="http://schemas.microsoft.com/office/drawing/2014/main" xmlns="" id="{EE27D9F0-D80D-DC41-AFDC-F14579CECDFC}"/>
              </a:ext>
            </a:extLst>
          </p:cNvPr>
          <p:cNvPicPr>
            <a:picLocks noChangeAspect="1"/>
          </p:cNvPicPr>
          <p:nvPr/>
        </p:nvPicPr>
        <p:blipFill>
          <a:blip r:embed="rId60">
            <a:extLst>
              <a:ext uri="{96DAC541-7B7A-43D3-8B79-37D633B846F1}">
                <asvg:svgBlip xmlns:asvg="http://schemas.microsoft.com/office/drawing/2016/SVG/main" xmlns="" r:embed="rId61"/>
              </a:ext>
            </a:extLst>
          </a:blip>
          <a:stretch>
            <a:fillRect/>
          </a:stretch>
        </p:blipFill>
        <p:spPr>
          <a:xfrm>
            <a:off x="5438305" y="4937274"/>
            <a:ext cx="762000" cy="1231900"/>
          </a:xfrm>
          <a:prstGeom prst="rect">
            <a:avLst/>
          </a:prstGeom>
        </p:spPr>
      </p:pic>
      <p:pic>
        <p:nvPicPr>
          <p:cNvPr id="135" name="Graphic 134">
            <a:extLst>
              <a:ext uri="{FF2B5EF4-FFF2-40B4-BE49-F238E27FC236}">
                <a16:creationId xmlns:a16="http://schemas.microsoft.com/office/drawing/2014/main" xmlns="" id="{6AE1928D-8AB2-544C-893D-92EDEEB0A765}"/>
              </a:ext>
            </a:extLst>
          </p:cNvPr>
          <p:cNvPicPr>
            <a:picLocks noChangeAspect="1"/>
          </p:cNvPicPr>
          <p:nvPr/>
        </p:nvPicPr>
        <p:blipFill>
          <a:blip r:embed="rId62">
            <a:extLst>
              <a:ext uri="{96DAC541-7B7A-43D3-8B79-37D633B846F1}">
                <asvg:svgBlip xmlns:asvg="http://schemas.microsoft.com/office/drawing/2016/SVG/main" xmlns="" r:embed="rId63"/>
              </a:ext>
            </a:extLst>
          </a:blip>
          <a:stretch>
            <a:fillRect/>
          </a:stretch>
        </p:blipFill>
        <p:spPr>
          <a:xfrm>
            <a:off x="6433652" y="4937274"/>
            <a:ext cx="762000" cy="1231900"/>
          </a:xfrm>
          <a:prstGeom prst="rect">
            <a:avLst/>
          </a:prstGeom>
        </p:spPr>
      </p:pic>
      <p:pic>
        <p:nvPicPr>
          <p:cNvPr id="136" name="Graphic 135">
            <a:extLst>
              <a:ext uri="{FF2B5EF4-FFF2-40B4-BE49-F238E27FC236}">
                <a16:creationId xmlns:a16="http://schemas.microsoft.com/office/drawing/2014/main" xmlns="" id="{0CF1D77D-3147-0C42-AEB9-7D83B1535EEE}"/>
              </a:ext>
            </a:extLst>
          </p:cNvPr>
          <p:cNvPicPr>
            <a:picLocks noChangeAspect="1"/>
          </p:cNvPicPr>
          <p:nvPr/>
        </p:nvPicPr>
        <p:blipFill>
          <a:blip r:embed="rId64">
            <a:extLst>
              <a:ext uri="{96DAC541-7B7A-43D3-8B79-37D633B846F1}">
                <asvg:svgBlip xmlns:asvg="http://schemas.microsoft.com/office/drawing/2016/SVG/main" xmlns="" r:embed="rId65"/>
              </a:ext>
            </a:extLst>
          </a:blip>
          <a:stretch>
            <a:fillRect/>
          </a:stretch>
        </p:blipFill>
        <p:spPr>
          <a:xfrm>
            <a:off x="7428999" y="4937274"/>
            <a:ext cx="762000" cy="1092200"/>
          </a:xfrm>
          <a:prstGeom prst="rect">
            <a:avLst/>
          </a:prstGeom>
        </p:spPr>
      </p:pic>
      <p:pic>
        <p:nvPicPr>
          <p:cNvPr id="137" name="Graphic 136">
            <a:extLst>
              <a:ext uri="{FF2B5EF4-FFF2-40B4-BE49-F238E27FC236}">
                <a16:creationId xmlns:a16="http://schemas.microsoft.com/office/drawing/2014/main" xmlns="" id="{27C4B1C4-3790-3C45-8B04-998DC54EB062}"/>
              </a:ext>
            </a:extLst>
          </p:cNvPr>
          <p:cNvPicPr>
            <a:picLocks noChangeAspect="1"/>
          </p:cNvPicPr>
          <p:nvPr/>
        </p:nvPicPr>
        <p:blipFill>
          <a:blip r:embed="rId66">
            <a:extLst>
              <a:ext uri="{96DAC541-7B7A-43D3-8B79-37D633B846F1}">
                <asvg:svgBlip xmlns:asvg="http://schemas.microsoft.com/office/drawing/2016/SVG/main" xmlns="" r:embed="rId67"/>
              </a:ext>
            </a:extLst>
          </a:blip>
          <a:stretch>
            <a:fillRect/>
          </a:stretch>
        </p:blipFill>
        <p:spPr>
          <a:xfrm>
            <a:off x="8424346" y="4937274"/>
            <a:ext cx="762000" cy="1092200"/>
          </a:xfrm>
          <a:prstGeom prst="rect">
            <a:avLst/>
          </a:prstGeom>
        </p:spPr>
      </p:pic>
      <p:pic>
        <p:nvPicPr>
          <p:cNvPr id="138" name="Graphic 137">
            <a:extLst>
              <a:ext uri="{FF2B5EF4-FFF2-40B4-BE49-F238E27FC236}">
                <a16:creationId xmlns:a16="http://schemas.microsoft.com/office/drawing/2014/main" xmlns="" id="{5F431E79-D60F-C04D-B864-6CAE51AFE7EA}"/>
              </a:ext>
            </a:extLst>
          </p:cNvPr>
          <p:cNvPicPr>
            <a:picLocks noChangeAspect="1"/>
          </p:cNvPicPr>
          <p:nvPr/>
        </p:nvPicPr>
        <p:blipFill>
          <a:blip r:embed="rId68">
            <a:extLst>
              <a:ext uri="{96DAC541-7B7A-43D3-8B79-37D633B846F1}">
                <asvg:svgBlip xmlns:asvg="http://schemas.microsoft.com/office/drawing/2016/SVG/main" xmlns="" r:embed="rId69"/>
              </a:ext>
            </a:extLst>
          </a:blip>
          <a:stretch>
            <a:fillRect/>
          </a:stretch>
        </p:blipFill>
        <p:spPr>
          <a:xfrm>
            <a:off x="10415040" y="4937274"/>
            <a:ext cx="762000" cy="952500"/>
          </a:xfrm>
          <a:prstGeom prst="rect">
            <a:avLst/>
          </a:prstGeom>
        </p:spPr>
      </p:pic>
      <p:pic>
        <p:nvPicPr>
          <p:cNvPr id="139" name="Graphic 138">
            <a:extLst>
              <a:ext uri="{FF2B5EF4-FFF2-40B4-BE49-F238E27FC236}">
                <a16:creationId xmlns:a16="http://schemas.microsoft.com/office/drawing/2014/main" xmlns="" id="{621DACDB-E623-FD47-BA72-8589549576A2}"/>
              </a:ext>
            </a:extLst>
          </p:cNvPr>
          <p:cNvPicPr>
            <a:picLocks noChangeAspect="1"/>
          </p:cNvPicPr>
          <p:nvPr/>
        </p:nvPicPr>
        <p:blipFill>
          <a:blip r:embed="rId70">
            <a:extLst>
              <a:ext uri="{96DAC541-7B7A-43D3-8B79-37D633B846F1}">
                <asvg:svgBlip xmlns:asvg="http://schemas.microsoft.com/office/drawing/2016/SVG/main" xmlns="" r:embed="rId71"/>
              </a:ext>
            </a:extLst>
          </a:blip>
          <a:stretch>
            <a:fillRect/>
          </a:stretch>
        </p:blipFill>
        <p:spPr>
          <a:xfrm>
            <a:off x="9419693" y="4937274"/>
            <a:ext cx="762000" cy="1092200"/>
          </a:xfrm>
          <a:prstGeom prst="rect">
            <a:avLst/>
          </a:prstGeom>
        </p:spPr>
      </p:pic>
    </p:spTree>
    <p:extLst>
      <p:ext uri="{BB962C8B-B14F-4D97-AF65-F5344CB8AC3E}">
        <p14:creationId xmlns:p14="http://schemas.microsoft.com/office/powerpoint/2010/main" val="3777348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a:xfrm>
            <a:off x="266700" y="320675"/>
            <a:ext cx="11696700" cy="593725"/>
          </a:xfrm>
        </p:spPr>
        <p:txBody>
          <a:bodyPr/>
          <a:lstStyle/>
          <a:p>
            <a:r>
              <a:rPr lang="en-US" dirty="0"/>
              <a:t>Management Tools</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31</a:t>
            </a:fld>
            <a:endParaRPr lang="en-US" dirty="0"/>
          </a:p>
        </p:txBody>
      </p:sp>
      <p:pic>
        <p:nvPicPr>
          <p:cNvPr id="3" name="Graphic 2">
            <a:extLst>
              <a:ext uri="{FF2B5EF4-FFF2-40B4-BE49-F238E27FC236}">
                <a16:creationId xmlns:a16="http://schemas.microsoft.com/office/drawing/2014/main" xmlns="" id="{50C32312-CD37-0A47-B485-5419F92D95C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41650" y="1364055"/>
            <a:ext cx="762000" cy="1092200"/>
          </a:xfrm>
          <a:prstGeom prst="rect">
            <a:avLst/>
          </a:prstGeom>
        </p:spPr>
      </p:pic>
      <p:pic>
        <p:nvPicPr>
          <p:cNvPr id="8" name="Graphic 7">
            <a:extLst>
              <a:ext uri="{FF2B5EF4-FFF2-40B4-BE49-F238E27FC236}">
                <a16:creationId xmlns:a16="http://schemas.microsoft.com/office/drawing/2014/main" xmlns="" id="{F1A17AD2-0B27-5641-8CC0-6E3A714BE84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338347" y="1364055"/>
            <a:ext cx="762000" cy="1092200"/>
          </a:xfrm>
          <a:prstGeom prst="rect">
            <a:avLst/>
          </a:prstGeom>
        </p:spPr>
      </p:pic>
      <p:pic>
        <p:nvPicPr>
          <p:cNvPr id="10" name="Graphic 9">
            <a:extLst>
              <a:ext uri="{FF2B5EF4-FFF2-40B4-BE49-F238E27FC236}">
                <a16:creationId xmlns:a16="http://schemas.microsoft.com/office/drawing/2014/main" xmlns="" id="{3059FA40-442B-1C4E-B8F3-94F1D01EF05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555399" y="1364055"/>
            <a:ext cx="762000" cy="1092200"/>
          </a:xfrm>
          <a:prstGeom prst="rect">
            <a:avLst/>
          </a:prstGeom>
        </p:spPr>
      </p:pic>
      <p:pic>
        <p:nvPicPr>
          <p:cNvPr id="12" name="Graphic 11">
            <a:extLst>
              <a:ext uri="{FF2B5EF4-FFF2-40B4-BE49-F238E27FC236}">
                <a16:creationId xmlns:a16="http://schemas.microsoft.com/office/drawing/2014/main" xmlns="" id="{6F419F9F-E2BA-984C-8C23-B7838BFD3AA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761131" y="1364055"/>
            <a:ext cx="762000" cy="1092200"/>
          </a:xfrm>
          <a:prstGeom prst="rect">
            <a:avLst/>
          </a:prstGeom>
        </p:spPr>
      </p:pic>
      <p:pic>
        <p:nvPicPr>
          <p:cNvPr id="14" name="Graphic 13">
            <a:extLst>
              <a:ext uri="{FF2B5EF4-FFF2-40B4-BE49-F238E27FC236}">
                <a16:creationId xmlns:a16="http://schemas.microsoft.com/office/drawing/2014/main" xmlns="" id="{C820A3CA-0BC1-D24C-893C-D1190DC6776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593409" y="1364055"/>
            <a:ext cx="762000" cy="952500"/>
          </a:xfrm>
          <a:prstGeom prst="rect">
            <a:avLst/>
          </a:prstGeom>
        </p:spPr>
      </p:pic>
      <p:pic>
        <p:nvPicPr>
          <p:cNvPr id="16" name="Graphic 15">
            <a:extLst>
              <a:ext uri="{FF2B5EF4-FFF2-40B4-BE49-F238E27FC236}">
                <a16:creationId xmlns:a16="http://schemas.microsoft.com/office/drawing/2014/main" xmlns="" id="{2D01A2CB-00DC-9342-A9A4-250B249F048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463871" y="1364055"/>
            <a:ext cx="762000" cy="1092200"/>
          </a:xfrm>
          <a:prstGeom prst="rect">
            <a:avLst/>
          </a:prstGeom>
        </p:spPr>
      </p:pic>
      <p:grpSp>
        <p:nvGrpSpPr>
          <p:cNvPr id="2" name="Group 1">
            <a:extLst>
              <a:ext uri="{FF2B5EF4-FFF2-40B4-BE49-F238E27FC236}">
                <a16:creationId xmlns:a16="http://schemas.microsoft.com/office/drawing/2014/main" xmlns="" id="{963970F0-E322-5D4C-9ADB-89BCC4ABEDC0}"/>
              </a:ext>
            </a:extLst>
          </p:cNvPr>
          <p:cNvGrpSpPr/>
          <p:nvPr/>
        </p:nvGrpSpPr>
        <p:grpSpPr>
          <a:xfrm>
            <a:off x="1059311" y="1364055"/>
            <a:ext cx="1072750" cy="876934"/>
            <a:chOff x="1059311" y="1380753"/>
            <a:chExt cx="1072750" cy="876934"/>
          </a:xfrm>
        </p:grpSpPr>
        <p:pic>
          <p:nvPicPr>
            <p:cNvPr id="34" name="Graphic 33">
              <a:extLst>
                <a:ext uri="{FF2B5EF4-FFF2-40B4-BE49-F238E27FC236}">
                  <a16:creationId xmlns:a16="http://schemas.microsoft.com/office/drawing/2014/main" xmlns="" id="{C3D65929-50F2-0F49-8178-983A8FDCAB5D}"/>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309936" y="1380753"/>
              <a:ext cx="571500" cy="571500"/>
            </a:xfrm>
            <a:prstGeom prst="rect">
              <a:avLst/>
            </a:prstGeom>
          </p:spPr>
        </p:pic>
        <p:sp>
          <p:nvSpPr>
            <p:cNvPr id="41" name="TextBox 40">
              <a:extLst>
                <a:ext uri="{FF2B5EF4-FFF2-40B4-BE49-F238E27FC236}">
                  <a16:creationId xmlns:a16="http://schemas.microsoft.com/office/drawing/2014/main" xmlns="" id="{DC947A71-A41A-A549-AA33-C56FD6479F1E}"/>
                </a:ext>
              </a:extLst>
            </p:cNvPr>
            <p:cNvSpPr txBox="1"/>
            <p:nvPr/>
          </p:nvSpPr>
          <p:spPr>
            <a:xfrm>
              <a:off x="1059311" y="1996077"/>
              <a:ext cx="1072750" cy="261610"/>
            </a:xfrm>
            <a:prstGeom prst="rect">
              <a:avLst/>
            </a:prstGeom>
            <a:noFill/>
          </p:spPr>
          <p:txBody>
            <a:bodyPr wrap="square" rtlCol="0">
              <a:spAutoFit/>
            </a:bodyPr>
            <a:lstStyle/>
            <a:p>
              <a:pPr algn="ctr"/>
              <a:r>
                <a:rPr lang="en-US" sz="1100" dirty="0">
                  <a:solidFill>
                    <a:srgbClr val="232F3E"/>
                  </a:solidFill>
                </a:rPr>
                <a:t>Alarm</a:t>
              </a:r>
            </a:p>
          </p:txBody>
        </p:sp>
      </p:grpSp>
      <p:grpSp>
        <p:nvGrpSpPr>
          <p:cNvPr id="7" name="Group 6">
            <a:extLst>
              <a:ext uri="{FF2B5EF4-FFF2-40B4-BE49-F238E27FC236}">
                <a16:creationId xmlns:a16="http://schemas.microsoft.com/office/drawing/2014/main" xmlns="" id="{074806C5-D31B-1344-8ECC-DF6374869023}"/>
              </a:ext>
            </a:extLst>
          </p:cNvPr>
          <p:cNvGrpSpPr/>
          <p:nvPr/>
        </p:nvGrpSpPr>
        <p:grpSpPr>
          <a:xfrm>
            <a:off x="1059311" y="2297618"/>
            <a:ext cx="1072750" cy="1046211"/>
            <a:chOff x="1059311" y="2297618"/>
            <a:chExt cx="1072750" cy="1046211"/>
          </a:xfrm>
        </p:grpSpPr>
        <p:pic>
          <p:nvPicPr>
            <p:cNvPr id="36" name="Graphic 35">
              <a:extLst>
                <a:ext uri="{FF2B5EF4-FFF2-40B4-BE49-F238E27FC236}">
                  <a16:creationId xmlns:a16="http://schemas.microsoft.com/office/drawing/2014/main" xmlns="" id="{11ADACBD-34CB-FC48-9F84-9581E5C3CC93}"/>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309936" y="2297618"/>
              <a:ext cx="571500" cy="571500"/>
            </a:xfrm>
            <a:prstGeom prst="rect">
              <a:avLst/>
            </a:prstGeom>
          </p:spPr>
        </p:pic>
        <p:sp>
          <p:nvSpPr>
            <p:cNvPr id="42" name="TextBox 41">
              <a:extLst>
                <a:ext uri="{FF2B5EF4-FFF2-40B4-BE49-F238E27FC236}">
                  <a16:creationId xmlns:a16="http://schemas.microsoft.com/office/drawing/2014/main" xmlns="" id="{98B1AB00-9289-3244-86A9-7872C14A2B23}"/>
                </a:ext>
              </a:extLst>
            </p:cNvPr>
            <p:cNvSpPr txBox="1"/>
            <p:nvPr/>
          </p:nvSpPr>
          <p:spPr>
            <a:xfrm>
              <a:off x="1059311" y="2912942"/>
              <a:ext cx="1072750" cy="430887"/>
            </a:xfrm>
            <a:prstGeom prst="rect">
              <a:avLst/>
            </a:prstGeom>
            <a:noFill/>
          </p:spPr>
          <p:txBody>
            <a:bodyPr wrap="square" rtlCol="0">
              <a:spAutoFit/>
            </a:bodyPr>
            <a:lstStyle/>
            <a:p>
              <a:pPr algn="ctr"/>
              <a:r>
                <a:rPr lang="en-US" sz="1100" dirty="0">
                  <a:solidFill>
                    <a:srgbClr val="232F3E"/>
                  </a:solidFill>
                </a:rPr>
                <a:t>Event (event-based)</a:t>
              </a:r>
            </a:p>
          </p:txBody>
        </p:sp>
      </p:grpSp>
      <p:grpSp>
        <p:nvGrpSpPr>
          <p:cNvPr id="9" name="Group 8">
            <a:extLst>
              <a:ext uri="{FF2B5EF4-FFF2-40B4-BE49-F238E27FC236}">
                <a16:creationId xmlns:a16="http://schemas.microsoft.com/office/drawing/2014/main" xmlns="" id="{2204C310-35F6-4343-9315-2F81B2767148}"/>
              </a:ext>
            </a:extLst>
          </p:cNvPr>
          <p:cNvGrpSpPr/>
          <p:nvPr/>
        </p:nvGrpSpPr>
        <p:grpSpPr>
          <a:xfrm>
            <a:off x="1059311" y="3419841"/>
            <a:ext cx="1072750" cy="1046211"/>
            <a:chOff x="1059311" y="3419841"/>
            <a:chExt cx="1072750" cy="1046211"/>
          </a:xfrm>
        </p:grpSpPr>
        <p:pic>
          <p:nvPicPr>
            <p:cNvPr id="38" name="Graphic 37">
              <a:extLst>
                <a:ext uri="{FF2B5EF4-FFF2-40B4-BE49-F238E27FC236}">
                  <a16:creationId xmlns:a16="http://schemas.microsoft.com/office/drawing/2014/main" xmlns="" id="{ED0D2AA0-BA63-4C46-AD3C-0CA69313669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309936" y="3419841"/>
              <a:ext cx="571500" cy="571500"/>
            </a:xfrm>
            <a:prstGeom prst="rect">
              <a:avLst/>
            </a:prstGeom>
          </p:spPr>
        </p:pic>
        <p:sp>
          <p:nvSpPr>
            <p:cNvPr id="43" name="TextBox 42">
              <a:extLst>
                <a:ext uri="{FF2B5EF4-FFF2-40B4-BE49-F238E27FC236}">
                  <a16:creationId xmlns:a16="http://schemas.microsoft.com/office/drawing/2014/main" xmlns="" id="{8FA9175A-6362-3146-A4D0-2F79EE3C9730}"/>
                </a:ext>
              </a:extLst>
            </p:cNvPr>
            <p:cNvSpPr txBox="1"/>
            <p:nvPr/>
          </p:nvSpPr>
          <p:spPr>
            <a:xfrm>
              <a:off x="1059311" y="4035165"/>
              <a:ext cx="1072750" cy="430887"/>
            </a:xfrm>
            <a:prstGeom prst="rect">
              <a:avLst/>
            </a:prstGeom>
            <a:noFill/>
          </p:spPr>
          <p:txBody>
            <a:bodyPr wrap="square" rtlCol="0">
              <a:spAutoFit/>
            </a:bodyPr>
            <a:lstStyle/>
            <a:p>
              <a:pPr algn="ctr"/>
              <a:r>
                <a:rPr lang="en-US" sz="1100" dirty="0">
                  <a:solidFill>
                    <a:srgbClr val="232F3E"/>
                  </a:solidFill>
                </a:rPr>
                <a:t>Event (time-based)</a:t>
              </a:r>
            </a:p>
          </p:txBody>
        </p:sp>
      </p:grpSp>
      <p:grpSp>
        <p:nvGrpSpPr>
          <p:cNvPr id="11" name="Group 10">
            <a:extLst>
              <a:ext uri="{FF2B5EF4-FFF2-40B4-BE49-F238E27FC236}">
                <a16:creationId xmlns:a16="http://schemas.microsoft.com/office/drawing/2014/main" xmlns="" id="{F6224759-D5EE-0545-A18E-AFA46EBA4A84}"/>
              </a:ext>
            </a:extLst>
          </p:cNvPr>
          <p:cNvGrpSpPr/>
          <p:nvPr/>
        </p:nvGrpSpPr>
        <p:grpSpPr>
          <a:xfrm>
            <a:off x="1059311" y="4537568"/>
            <a:ext cx="1072750" cy="876934"/>
            <a:chOff x="1059311" y="4537568"/>
            <a:chExt cx="1072750" cy="876934"/>
          </a:xfrm>
        </p:grpSpPr>
        <p:pic>
          <p:nvPicPr>
            <p:cNvPr id="40" name="Graphic 39">
              <a:extLst>
                <a:ext uri="{FF2B5EF4-FFF2-40B4-BE49-F238E27FC236}">
                  <a16:creationId xmlns:a16="http://schemas.microsoft.com/office/drawing/2014/main" xmlns="" id="{21C131F2-A2DC-0244-A434-DA6A82AE721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309936" y="4537568"/>
              <a:ext cx="571500" cy="571500"/>
            </a:xfrm>
            <a:prstGeom prst="rect">
              <a:avLst/>
            </a:prstGeom>
          </p:spPr>
        </p:pic>
        <p:sp>
          <p:nvSpPr>
            <p:cNvPr id="44" name="TextBox 43">
              <a:extLst>
                <a:ext uri="{FF2B5EF4-FFF2-40B4-BE49-F238E27FC236}">
                  <a16:creationId xmlns:a16="http://schemas.microsoft.com/office/drawing/2014/main" xmlns="" id="{72CA7701-ED81-7849-9404-BD8E49E28EFC}"/>
                </a:ext>
              </a:extLst>
            </p:cNvPr>
            <p:cNvSpPr txBox="1"/>
            <p:nvPr/>
          </p:nvSpPr>
          <p:spPr>
            <a:xfrm>
              <a:off x="1059311" y="5152892"/>
              <a:ext cx="1072750" cy="261610"/>
            </a:xfrm>
            <a:prstGeom prst="rect">
              <a:avLst/>
            </a:prstGeom>
            <a:noFill/>
          </p:spPr>
          <p:txBody>
            <a:bodyPr wrap="square" rtlCol="0">
              <a:spAutoFit/>
            </a:bodyPr>
            <a:lstStyle/>
            <a:p>
              <a:pPr algn="ctr"/>
              <a:r>
                <a:rPr lang="en-US" sz="1100" dirty="0">
                  <a:solidFill>
                    <a:srgbClr val="232F3E"/>
                  </a:solidFill>
                </a:rPr>
                <a:t>Rule</a:t>
              </a:r>
            </a:p>
          </p:txBody>
        </p:sp>
      </p:grpSp>
      <p:grpSp>
        <p:nvGrpSpPr>
          <p:cNvPr id="13" name="Group 12">
            <a:extLst>
              <a:ext uri="{FF2B5EF4-FFF2-40B4-BE49-F238E27FC236}">
                <a16:creationId xmlns:a16="http://schemas.microsoft.com/office/drawing/2014/main" xmlns="" id="{4D382A6F-F90F-C04D-98D9-F6F4A21AD9BA}"/>
              </a:ext>
            </a:extLst>
          </p:cNvPr>
          <p:cNvGrpSpPr/>
          <p:nvPr/>
        </p:nvGrpSpPr>
        <p:grpSpPr>
          <a:xfrm>
            <a:off x="3391596" y="2651056"/>
            <a:ext cx="1072750" cy="878080"/>
            <a:chOff x="3391596" y="2651056"/>
            <a:chExt cx="1072750" cy="878080"/>
          </a:xfrm>
        </p:grpSpPr>
        <p:pic>
          <p:nvPicPr>
            <p:cNvPr id="70" name="Graphic 69">
              <a:extLst>
                <a:ext uri="{FF2B5EF4-FFF2-40B4-BE49-F238E27FC236}">
                  <a16:creationId xmlns:a16="http://schemas.microsoft.com/office/drawing/2014/main" xmlns="" id="{108B43F8-AFD0-3B44-92EB-A7FC179C3266}"/>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3642221" y="2651056"/>
              <a:ext cx="571500" cy="571500"/>
            </a:xfrm>
            <a:prstGeom prst="rect">
              <a:avLst/>
            </a:prstGeom>
          </p:spPr>
        </p:pic>
        <p:sp>
          <p:nvSpPr>
            <p:cNvPr id="75" name="TextBox 74">
              <a:extLst>
                <a:ext uri="{FF2B5EF4-FFF2-40B4-BE49-F238E27FC236}">
                  <a16:creationId xmlns:a16="http://schemas.microsoft.com/office/drawing/2014/main" xmlns="" id="{0AE3CCA7-650D-D94D-8296-60B9BB192A58}"/>
                </a:ext>
              </a:extLst>
            </p:cNvPr>
            <p:cNvSpPr txBox="1"/>
            <p:nvPr/>
          </p:nvSpPr>
          <p:spPr>
            <a:xfrm>
              <a:off x="3391596" y="3267526"/>
              <a:ext cx="1072750" cy="261610"/>
            </a:xfrm>
            <a:prstGeom prst="rect">
              <a:avLst/>
            </a:prstGeom>
            <a:noFill/>
          </p:spPr>
          <p:txBody>
            <a:bodyPr wrap="square" rtlCol="0">
              <a:spAutoFit/>
            </a:bodyPr>
            <a:lstStyle/>
            <a:p>
              <a:pPr algn="ctr"/>
              <a:r>
                <a:rPr lang="en-US" sz="1100" dirty="0">
                  <a:solidFill>
                    <a:srgbClr val="232F3E"/>
                  </a:solidFill>
                </a:rPr>
                <a:t>Change set</a:t>
              </a:r>
            </a:p>
          </p:txBody>
        </p:sp>
      </p:grpSp>
      <p:grpSp>
        <p:nvGrpSpPr>
          <p:cNvPr id="15" name="Group 14">
            <a:extLst>
              <a:ext uri="{FF2B5EF4-FFF2-40B4-BE49-F238E27FC236}">
                <a16:creationId xmlns:a16="http://schemas.microsoft.com/office/drawing/2014/main" xmlns="" id="{6A5AF973-1DBD-7A43-B420-A9B25DA9A9E8}"/>
              </a:ext>
            </a:extLst>
          </p:cNvPr>
          <p:cNvGrpSpPr/>
          <p:nvPr/>
        </p:nvGrpSpPr>
        <p:grpSpPr>
          <a:xfrm>
            <a:off x="3391596" y="3652749"/>
            <a:ext cx="1072750" cy="878080"/>
            <a:chOff x="3391596" y="3652749"/>
            <a:chExt cx="1072750" cy="878080"/>
          </a:xfrm>
        </p:grpSpPr>
        <p:pic>
          <p:nvPicPr>
            <p:cNvPr id="72" name="Graphic 71">
              <a:extLst>
                <a:ext uri="{FF2B5EF4-FFF2-40B4-BE49-F238E27FC236}">
                  <a16:creationId xmlns:a16="http://schemas.microsoft.com/office/drawing/2014/main" xmlns="" id="{CAC888E0-D490-5B4F-8492-695E97F2AC82}"/>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3642221" y="3652749"/>
              <a:ext cx="571500" cy="571500"/>
            </a:xfrm>
            <a:prstGeom prst="rect">
              <a:avLst/>
            </a:prstGeom>
          </p:spPr>
        </p:pic>
        <p:sp>
          <p:nvSpPr>
            <p:cNvPr id="76" name="TextBox 75">
              <a:extLst>
                <a:ext uri="{FF2B5EF4-FFF2-40B4-BE49-F238E27FC236}">
                  <a16:creationId xmlns:a16="http://schemas.microsoft.com/office/drawing/2014/main" xmlns="" id="{F174D849-F404-C445-B78B-9152965F7DE2}"/>
                </a:ext>
              </a:extLst>
            </p:cNvPr>
            <p:cNvSpPr txBox="1"/>
            <p:nvPr/>
          </p:nvSpPr>
          <p:spPr>
            <a:xfrm>
              <a:off x="3391596" y="4269219"/>
              <a:ext cx="1072750" cy="261610"/>
            </a:xfrm>
            <a:prstGeom prst="rect">
              <a:avLst/>
            </a:prstGeom>
            <a:noFill/>
          </p:spPr>
          <p:txBody>
            <a:bodyPr wrap="square" rtlCol="0">
              <a:spAutoFit/>
            </a:bodyPr>
            <a:lstStyle/>
            <a:p>
              <a:pPr algn="ctr"/>
              <a:r>
                <a:rPr lang="en-US" sz="1100" dirty="0">
                  <a:solidFill>
                    <a:srgbClr val="232F3E"/>
                  </a:solidFill>
                </a:rPr>
                <a:t>Stack</a:t>
              </a:r>
            </a:p>
          </p:txBody>
        </p:sp>
      </p:grpSp>
      <p:grpSp>
        <p:nvGrpSpPr>
          <p:cNvPr id="17" name="Group 16">
            <a:extLst>
              <a:ext uri="{FF2B5EF4-FFF2-40B4-BE49-F238E27FC236}">
                <a16:creationId xmlns:a16="http://schemas.microsoft.com/office/drawing/2014/main" xmlns="" id="{53538940-45B8-6946-A923-149E50EFDABD}"/>
              </a:ext>
            </a:extLst>
          </p:cNvPr>
          <p:cNvGrpSpPr/>
          <p:nvPr/>
        </p:nvGrpSpPr>
        <p:grpSpPr>
          <a:xfrm>
            <a:off x="3391596" y="4643017"/>
            <a:ext cx="1072750" cy="878080"/>
            <a:chOff x="3391596" y="4643017"/>
            <a:chExt cx="1072750" cy="878080"/>
          </a:xfrm>
        </p:grpSpPr>
        <p:pic>
          <p:nvPicPr>
            <p:cNvPr id="74" name="Graphic 73">
              <a:extLst>
                <a:ext uri="{FF2B5EF4-FFF2-40B4-BE49-F238E27FC236}">
                  <a16:creationId xmlns:a16="http://schemas.microsoft.com/office/drawing/2014/main" xmlns="" id="{4A9E9937-80B6-BA40-BB43-1E7AB41FE34E}"/>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3642221" y="4643017"/>
              <a:ext cx="571500" cy="571500"/>
            </a:xfrm>
            <a:prstGeom prst="rect">
              <a:avLst/>
            </a:prstGeom>
          </p:spPr>
        </p:pic>
        <p:sp>
          <p:nvSpPr>
            <p:cNvPr id="77" name="TextBox 76">
              <a:extLst>
                <a:ext uri="{FF2B5EF4-FFF2-40B4-BE49-F238E27FC236}">
                  <a16:creationId xmlns:a16="http://schemas.microsoft.com/office/drawing/2014/main" xmlns="" id="{F9DBF10B-395F-D644-871C-E08557C89E09}"/>
                </a:ext>
              </a:extLst>
            </p:cNvPr>
            <p:cNvSpPr txBox="1"/>
            <p:nvPr/>
          </p:nvSpPr>
          <p:spPr>
            <a:xfrm>
              <a:off x="3391596" y="5259487"/>
              <a:ext cx="1072750" cy="261610"/>
            </a:xfrm>
            <a:prstGeom prst="rect">
              <a:avLst/>
            </a:prstGeom>
            <a:noFill/>
          </p:spPr>
          <p:txBody>
            <a:bodyPr wrap="square" rtlCol="0">
              <a:spAutoFit/>
            </a:bodyPr>
            <a:lstStyle/>
            <a:p>
              <a:pPr algn="ctr"/>
              <a:r>
                <a:rPr lang="en-US" sz="1100" dirty="0">
                  <a:solidFill>
                    <a:srgbClr val="232F3E"/>
                  </a:solidFill>
                </a:rPr>
                <a:t>Template</a:t>
              </a:r>
            </a:p>
          </p:txBody>
        </p:sp>
      </p:grpSp>
      <p:grpSp>
        <p:nvGrpSpPr>
          <p:cNvPr id="19" name="Group 18">
            <a:extLst>
              <a:ext uri="{FF2B5EF4-FFF2-40B4-BE49-F238E27FC236}">
                <a16:creationId xmlns:a16="http://schemas.microsoft.com/office/drawing/2014/main" xmlns="" id="{DAC69CDA-15C8-1A43-9FD2-575A326EE8B5}"/>
              </a:ext>
            </a:extLst>
          </p:cNvPr>
          <p:cNvGrpSpPr/>
          <p:nvPr/>
        </p:nvGrpSpPr>
        <p:grpSpPr>
          <a:xfrm>
            <a:off x="9365930" y="2734438"/>
            <a:ext cx="1072750" cy="878080"/>
            <a:chOff x="8586288" y="1379607"/>
            <a:chExt cx="1072750" cy="878080"/>
          </a:xfrm>
        </p:grpSpPr>
        <p:pic>
          <p:nvPicPr>
            <p:cNvPr id="82" name="Graphic 81">
              <a:extLst>
                <a:ext uri="{FF2B5EF4-FFF2-40B4-BE49-F238E27FC236}">
                  <a16:creationId xmlns:a16="http://schemas.microsoft.com/office/drawing/2014/main" xmlns="" id="{C1F04DFD-EABC-8641-B997-68337EC8A71B}"/>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8836913" y="1379607"/>
              <a:ext cx="571500" cy="571500"/>
            </a:xfrm>
            <a:prstGeom prst="rect">
              <a:avLst/>
            </a:prstGeom>
          </p:spPr>
        </p:pic>
        <p:sp>
          <p:nvSpPr>
            <p:cNvPr id="97" name="TextBox 96">
              <a:extLst>
                <a:ext uri="{FF2B5EF4-FFF2-40B4-BE49-F238E27FC236}">
                  <a16:creationId xmlns:a16="http://schemas.microsoft.com/office/drawing/2014/main" xmlns="" id="{B9F14920-E5D6-B141-B233-A0879258E885}"/>
                </a:ext>
              </a:extLst>
            </p:cNvPr>
            <p:cNvSpPr txBox="1"/>
            <p:nvPr/>
          </p:nvSpPr>
          <p:spPr>
            <a:xfrm>
              <a:off x="8586288" y="1996077"/>
              <a:ext cx="1072750" cy="261610"/>
            </a:xfrm>
            <a:prstGeom prst="rect">
              <a:avLst/>
            </a:prstGeom>
            <a:noFill/>
          </p:spPr>
          <p:txBody>
            <a:bodyPr wrap="square" rtlCol="0">
              <a:spAutoFit/>
            </a:bodyPr>
            <a:lstStyle/>
            <a:p>
              <a:pPr algn="ctr"/>
              <a:r>
                <a:rPr lang="en-US" sz="1100" dirty="0">
                  <a:solidFill>
                    <a:srgbClr val="232F3E"/>
                  </a:solidFill>
                </a:rPr>
                <a:t>Apps</a:t>
              </a:r>
            </a:p>
          </p:txBody>
        </p:sp>
      </p:grpSp>
      <p:grpSp>
        <p:nvGrpSpPr>
          <p:cNvPr id="20" name="Group 19">
            <a:extLst>
              <a:ext uri="{FF2B5EF4-FFF2-40B4-BE49-F238E27FC236}">
                <a16:creationId xmlns:a16="http://schemas.microsoft.com/office/drawing/2014/main" xmlns="" id="{C3A3EC5D-2B0F-0345-8FD7-3ED37E8CB4C4}"/>
              </a:ext>
            </a:extLst>
          </p:cNvPr>
          <p:cNvGrpSpPr/>
          <p:nvPr/>
        </p:nvGrpSpPr>
        <p:grpSpPr>
          <a:xfrm>
            <a:off x="10212475" y="2734438"/>
            <a:ext cx="1072750" cy="878080"/>
            <a:chOff x="9432833" y="1379607"/>
            <a:chExt cx="1072750" cy="878080"/>
          </a:xfrm>
        </p:grpSpPr>
        <p:pic>
          <p:nvPicPr>
            <p:cNvPr id="84" name="Graphic 83">
              <a:extLst>
                <a:ext uri="{FF2B5EF4-FFF2-40B4-BE49-F238E27FC236}">
                  <a16:creationId xmlns:a16="http://schemas.microsoft.com/office/drawing/2014/main" xmlns="" id="{30367D42-4FFA-2040-A39D-E688019B02BD}"/>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9683458" y="1379607"/>
              <a:ext cx="571500" cy="571500"/>
            </a:xfrm>
            <a:prstGeom prst="rect">
              <a:avLst/>
            </a:prstGeom>
          </p:spPr>
        </p:pic>
        <p:sp>
          <p:nvSpPr>
            <p:cNvPr id="98" name="TextBox 97">
              <a:extLst>
                <a:ext uri="{FF2B5EF4-FFF2-40B4-BE49-F238E27FC236}">
                  <a16:creationId xmlns:a16="http://schemas.microsoft.com/office/drawing/2014/main" xmlns="" id="{F909C7BE-6E5E-D841-9421-2E6128D7D512}"/>
                </a:ext>
              </a:extLst>
            </p:cNvPr>
            <p:cNvSpPr txBox="1"/>
            <p:nvPr/>
          </p:nvSpPr>
          <p:spPr>
            <a:xfrm>
              <a:off x="9432833" y="1996077"/>
              <a:ext cx="1072750" cy="261610"/>
            </a:xfrm>
            <a:prstGeom prst="rect">
              <a:avLst/>
            </a:prstGeom>
            <a:noFill/>
          </p:spPr>
          <p:txBody>
            <a:bodyPr wrap="square" rtlCol="0">
              <a:spAutoFit/>
            </a:bodyPr>
            <a:lstStyle/>
            <a:p>
              <a:pPr algn="ctr"/>
              <a:r>
                <a:rPr lang="en-US" sz="1100" dirty="0">
                  <a:solidFill>
                    <a:srgbClr val="232F3E"/>
                  </a:solidFill>
                </a:rPr>
                <a:t>Deployments</a:t>
              </a:r>
            </a:p>
          </p:txBody>
        </p:sp>
      </p:grpSp>
      <p:grpSp>
        <p:nvGrpSpPr>
          <p:cNvPr id="21" name="Group 20">
            <a:extLst>
              <a:ext uri="{FF2B5EF4-FFF2-40B4-BE49-F238E27FC236}">
                <a16:creationId xmlns:a16="http://schemas.microsoft.com/office/drawing/2014/main" xmlns="" id="{E150B3C2-0014-3F4D-A5B9-9AC9E9D8D714}"/>
              </a:ext>
            </a:extLst>
          </p:cNvPr>
          <p:cNvGrpSpPr/>
          <p:nvPr/>
        </p:nvGrpSpPr>
        <p:grpSpPr>
          <a:xfrm>
            <a:off x="11096894" y="2734438"/>
            <a:ext cx="1072750" cy="878080"/>
            <a:chOff x="10317252" y="1379607"/>
            <a:chExt cx="1072750" cy="878080"/>
          </a:xfrm>
        </p:grpSpPr>
        <p:pic>
          <p:nvPicPr>
            <p:cNvPr id="86" name="Graphic 85">
              <a:extLst>
                <a:ext uri="{FF2B5EF4-FFF2-40B4-BE49-F238E27FC236}">
                  <a16:creationId xmlns:a16="http://schemas.microsoft.com/office/drawing/2014/main" xmlns="" id="{74D78FDE-0F24-214C-8C88-D2D816E67A80}"/>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10567877" y="1379607"/>
              <a:ext cx="571500" cy="571500"/>
            </a:xfrm>
            <a:prstGeom prst="rect">
              <a:avLst/>
            </a:prstGeom>
          </p:spPr>
        </p:pic>
        <p:sp>
          <p:nvSpPr>
            <p:cNvPr id="99" name="TextBox 98">
              <a:extLst>
                <a:ext uri="{FF2B5EF4-FFF2-40B4-BE49-F238E27FC236}">
                  <a16:creationId xmlns:a16="http://schemas.microsoft.com/office/drawing/2014/main" xmlns="" id="{DE5FD9BC-8DCA-1D48-A815-61872D26520E}"/>
                </a:ext>
              </a:extLst>
            </p:cNvPr>
            <p:cNvSpPr txBox="1"/>
            <p:nvPr/>
          </p:nvSpPr>
          <p:spPr>
            <a:xfrm>
              <a:off x="10317252" y="1996077"/>
              <a:ext cx="1072750" cy="261610"/>
            </a:xfrm>
            <a:prstGeom prst="rect">
              <a:avLst/>
            </a:prstGeom>
            <a:noFill/>
          </p:spPr>
          <p:txBody>
            <a:bodyPr wrap="square" rtlCol="0">
              <a:spAutoFit/>
            </a:bodyPr>
            <a:lstStyle/>
            <a:p>
              <a:pPr algn="ctr"/>
              <a:r>
                <a:rPr lang="en-US" sz="1100" dirty="0">
                  <a:solidFill>
                    <a:srgbClr val="232F3E"/>
                  </a:solidFill>
                </a:rPr>
                <a:t>Instances</a:t>
              </a:r>
            </a:p>
          </p:txBody>
        </p:sp>
      </p:grpSp>
      <p:grpSp>
        <p:nvGrpSpPr>
          <p:cNvPr id="22" name="Group 21">
            <a:extLst>
              <a:ext uri="{FF2B5EF4-FFF2-40B4-BE49-F238E27FC236}">
                <a16:creationId xmlns:a16="http://schemas.microsoft.com/office/drawing/2014/main" xmlns="" id="{AF708819-C275-194E-A0A0-56656380D737}"/>
              </a:ext>
            </a:extLst>
          </p:cNvPr>
          <p:cNvGrpSpPr/>
          <p:nvPr/>
        </p:nvGrpSpPr>
        <p:grpSpPr>
          <a:xfrm>
            <a:off x="9365930" y="3820832"/>
            <a:ext cx="1072750" cy="878080"/>
            <a:chOff x="8586288" y="2466001"/>
            <a:chExt cx="1072750" cy="878080"/>
          </a:xfrm>
        </p:grpSpPr>
        <p:pic>
          <p:nvPicPr>
            <p:cNvPr id="88" name="Graphic 87">
              <a:extLst>
                <a:ext uri="{FF2B5EF4-FFF2-40B4-BE49-F238E27FC236}">
                  <a16:creationId xmlns:a16="http://schemas.microsoft.com/office/drawing/2014/main" xmlns="" id="{E7B0F2D9-B7C0-1343-9BBD-BACFC9328188}"/>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8836913" y="2466001"/>
              <a:ext cx="571500" cy="571500"/>
            </a:xfrm>
            <a:prstGeom prst="rect">
              <a:avLst/>
            </a:prstGeom>
          </p:spPr>
        </p:pic>
        <p:sp>
          <p:nvSpPr>
            <p:cNvPr id="100" name="TextBox 99">
              <a:extLst>
                <a:ext uri="{FF2B5EF4-FFF2-40B4-BE49-F238E27FC236}">
                  <a16:creationId xmlns:a16="http://schemas.microsoft.com/office/drawing/2014/main" xmlns="" id="{203202DD-4D67-7744-A0B7-B845779A2DAD}"/>
                </a:ext>
              </a:extLst>
            </p:cNvPr>
            <p:cNvSpPr txBox="1"/>
            <p:nvPr/>
          </p:nvSpPr>
          <p:spPr>
            <a:xfrm>
              <a:off x="8586288" y="3082471"/>
              <a:ext cx="1072750" cy="261610"/>
            </a:xfrm>
            <a:prstGeom prst="rect">
              <a:avLst/>
            </a:prstGeom>
            <a:noFill/>
          </p:spPr>
          <p:txBody>
            <a:bodyPr wrap="square" rtlCol="0">
              <a:spAutoFit/>
            </a:bodyPr>
            <a:lstStyle/>
            <a:p>
              <a:pPr algn="ctr"/>
              <a:r>
                <a:rPr lang="en-US" sz="1100" dirty="0">
                  <a:solidFill>
                    <a:srgbClr val="232F3E"/>
                  </a:solidFill>
                </a:rPr>
                <a:t>Layers</a:t>
              </a:r>
            </a:p>
          </p:txBody>
        </p:sp>
      </p:grpSp>
      <p:grpSp>
        <p:nvGrpSpPr>
          <p:cNvPr id="23" name="Group 22">
            <a:extLst>
              <a:ext uri="{FF2B5EF4-FFF2-40B4-BE49-F238E27FC236}">
                <a16:creationId xmlns:a16="http://schemas.microsoft.com/office/drawing/2014/main" xmlns="" id="{A37BFC4F-3B7C-5D4D-B39E-782C97A2FB57}"/>
              </a:ext>
            </a:extLst>
          </p:cNvPr>
          <p:cNvGrpSpPr/>
          <p:nvPr/>
        </p:nvGrpSpPr>
        <p:grpSpPr>
          <a:xfrm>
            <a:off x="10212475" y="3820832"/>
            <a:ext cx="1072750" cy="878080"/>
            <a:chOff x="9432833" y="2466001"/>
            <a:chExt cx="1072750" cy="878080"/>
          </a:xfrm>
        </p:grpSpPr>
        <p:pic>
          <p:nvPicPr>
            <p:cNvPr id="90" name="Graphic 89">
              <a:extLst>
                <a:ext uri="{FF2B5EF4-FFF2-40B4-BE49-F238E27FC236}">
                  <a16:creationId xmlns:a16="http://schemas.microsoft.com/office/drawing/2014/main" xmlns="" id="{F461F493-DABA-D848-B7C6-8287661223D3}"/>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9683458" y="2466001"/>
              <a:ext cx="571500" cy="571500"/>
            </a:xfrm>
            <a:prstGeom prst="rect">
              <a:avLst/>
            </a:prstGeom>
          </p:spPr>
        </p:pic>
        <p:sp>
          <p:nvSpPr>
            <p:cNvPr id="101" name="TextBox 100">
              <a:extLst>
                <a:ext uri="{FF2B5EF4-FFF2-40B4-BE49-F238E27FC236}">
                  <a16:creationId xmlns:a16="http://schemas.microsoft.com/office/drawing/2014/main" xmlns="" id="{D0A3ABB4-0B99-2046-A4C7-06330DA6CAEC}"/>
                </a:ext>
              </a:extLst>
            </p:cNvPr>
            <p:cNvSpPr txBox="1"/>
            <p:nvPr/>
          </p:nvSpPr>
          <p:spPr>
            <a:xfrm>
              <a:off x="9432833" y="3082471"/>
              <a:ext cx="1072750" cy="261610"/>
            </a:xfrm>
            <a:prstGeom prst="rect">
              <a:avLst/>
            </a:prstGeom>
            <a:noFill/>
          </p:spPr>
          <p:txBody>
            <a:bodyPr wrap="square" rtlCol="0">
              <a:spAutoFit/>
            </a:bodyPr>
            <a:lstStyle/>
            <a:p>
              <a:pPr algn="ctr"/>
              <a:r>
                <a:rPr lang="en-US" sz="1100" dirty="0">
                  <a:solidFill>
                    <a:srgbClr val="232F3E"/>
                  </a:solidFill>
                </a:rPr>
                <a:t>Monitoring</a:t>
              </a:r>
            </a:p>
          </p:txBody>
        </p:sp>
      </p:grpSp>
      <p:grpSp>
        <p:nvGrpSpPr>
          <p:cNvPr id="24" name="Group 23">
            <a:extLst>
              <a:ext uri="{FF2B5EF4-FFF2-40B4-BE49-F238E27FC236}">
                <a16:creationId xmlns:a16="http://schemas.microsoft.com/office/drawing/2014/main" xmlns="" id="{CF212E37-CBC2-1046-A2FE-7E6184DFF300}"/>
              </a:ext>
            </a:extLst>
          </p:cNvPr>
          <p:cNvGrpSpPr/>
          <p:nvPr/>
        </p:nvGrpSpPr>
        <p:grpSpPr>
          <a:xfrm>
            <a:off x="11096894" y="3820832"/>
            <a:ext cx="1072750" cy="878080"/>
            <a:chOff x="10317252" y="2466001"/>
            <a:chExt cx="1072750" cy="878080"/>
          </a:xfrm>
        </p:grpSpPr>
        <p:pic>
          <p:nvPicPr>
            <p:cNvPr id="92" name="Graphic 91">
              <a:extLst>
                <a:ext uri="{FF2B5EF4-FFF2-40B4-BE49-F238E27FC236}">
                  <a16:creationId xmlns:a16="http://schemas.microsoft.com/office/drawing/2014/main" xmlns="" id="{4199DA7A-89E3-4B43-BE48-3B2D348048CA}"/>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10567877" y="2466001"/>
              <a:ext cx="571500" cy="571500"/>
            </a:xfrm>
            <a:prstGeom prst="rect">
              <a:avLst/>
            </a:prstGeom>
          </p:spPr>
        </p:pic>
        <p:sp>
          <p:nvSpPr>
            <p:cNvPr id="102" name="TextBox 101">
              <a:extLst>
                <a:ext uri="{FF2B5EF4-FFF2-40B4-BE49-F238E27FC236}">
                  <a16:creationId xmlns:a16="http://schemas.microsoft.com/office/drawing/2014/main" xmlns="" id="{770C642F-523C-DF4B-A3CD-1D9868ACEB8A}"/>
                </a:ext>
              </a:extLst>
            </p:cNvPr>
            <p:cNvSpPr txBox="1"/>
            <p:nvPr/>
          </p:nvSpPr>
          <p:spPr>
            <a:xfrm>
              <a:off x="10317252" y="3082471"/>
              <a:ext cx="1072750" cy="261610"/>
            </a:xfrm>
            <a:prstGeom prst="rect">
              <a:avLst/>
            </a:prstGeom>
            <a:noFill/>
          </p:spPr>
          <p:txBody>
            <a:bodyPr wrap="square" rtlCol="0">
              <a:spAutoFit/>
            </a:bodyPr>
            <a:lstStyle/>
            <a:p>
              <a:pPr algn="ctr"/>
              <a:r>
                <a:rPr lang="en-US" sz="1100" dirty="0">
                  <a:solidFill>
                    <a:srgbClr val="232F3E"/>
                  </a:solidFill>
                </a:rPr>
                <a:t>Permissions</a:t>
              </a:r>
            </a:p>
          </p:txBody>
        </p:sp>
      </p:grpSp>
      <p:grpSp>
        <p:nvGrpSpPr>
          <p:cNvPr id="25" name="Group 24">
            <a:extLst>
              <a:ext uri="{FF2B5EF4-FFF2-40B4-BE49-F238E27FC236}">
                <a16:creationId xmlns:a16="http://schemas.microsoft.com/office/drawing/2014/main" xmlns="" id="{0E550206-A2F9-D645-A640-6930DAA50605}"/>
              </a:ext>
            </a:extLst>
          </p:cNvPr>
          <p:cNvGrpSpPr/>
          <p:nvPr/>
        </p:nvGrpSpPr>
        <p:grpSpPr>
          <a:xfrm>
            <a:off x="9365930" y="5007580"/>
            <a:ext cx="1072750" cy="878080"/>
            <a:chOff x="8586288" y="3652749"/>
            <a:chExt cx="1072750" cy="878080"/>
          </a:xfrm>
        </p:grpSpPr>
        <p:pic>
          <p:nvPicPr>
            <p:cNvPr id="94" name="Graphic 93">
              <a:extLst>
                <a:ext uri="{FF2B5EF4-FFF2-40B4-BE49-F238E27FC236}">
                  <a16:creationId xmlns:a16="http://schemas.microsoft.com/office/drawing/2014/main" xmlns="" id="{6073E55B-3D19-8A4C-ACBE-CB0E68DAF684}"/>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8836913" y="3652749"/>
              <a:ext cx="571500" cy="571500"/>
            </a:xfrm>
            <a:prstGeom prst="rect">
              <a:avLst/>
            </a:prstGeom>
          </p:spPr>
        </p:pic>
        <p:sp>
          <p:nvSpPr>
            <p:cNvPr id="103" name="TextBox 102">
              <a:extLst>
                <a:ext uri="{FF2B5EF4-FFF2-40B4-BE49-F238E27FC236}">
                  <a16:creationId xmlns:a16="http://schemas.microsoft.com/office/drawing/2014/main" xmlns="" id="{E447D858-BD64-8247-B43A-277C1971C427}"/>
                </a:ext>
              </a:extLst>
            </p:cNvPr>
            <p:cNvSpPr txBox="1"/>
            <p:nvPr/>
          </p:nvSpPr>
          <p:spPr>
            <a:xfrm>
              <a:off x="8586288" y="4269219"/>
              <a:ext cx="1072750" cy="261610"/>
            </a:xfrm>
            <a:prstGeom prst="rect">
              <a:avLst/>
            </a:prstGeom>
            <a:noFill/>
          </p:spPr>
          <p:txBody>
            <a:bodyPr wrap="square" rtlCol="0">
              <a:spAutoFit/>
            </a:bodyPr>
            <a:lstStyle/>
            <a:p>
              <a:pPr algn="ctr"/>
              <a:r>
                <a:rPr lang="en-US" sz="1100" dirty="0">
                  <a:solidFill>
                    <a:srgbClr val="232F3E"/>
                  </a:solidFill>
                </a:rPr>
                <a:t>Resources</a:t>
              </a:r>
            </a:p>
          </p:txBody>
        </p:sp>
      </p:grpSp>
      <p:grpSp>
        <p:nvGrpSpPr>
          <p:cNvPr id="26" name="Group 25">
            <a:extLst>
              <a:ext uri="{FF2B5EF4-FFF2-40B4-BE49-F238E27FC236}">
                <a16:creationId xmlns:a16="http://schemas.microsoft.com/office/drawing/2014/main" xmlns="" id="{CE412A36-0A59-C441-B4D9-8BA0CCC617CE}"/>
              </a:ext>
            </a:extLst>
          </p:cNvPr>
          <p:cNvGrpSpPr/>
          <p:nvPr/>
        </p:nvGrpSpPr>
        <p:grpSpPr>
          <a:xfrm>
            <a:off x="10212475" y="5007580"/>
            <a:ext cx="1072750" cy="878080"/>
            <a:chOff x="9432833" y="3652749"/>
            <a:chExt cx="1072750" cy="878080"/>
          </a:xfrm>
        </p:grpSpPr>
        <p:pic>
          <p:nvPicPr>
            <p:cNvPr id="96" name="Graphic 95">
              <a:extLst>
                <a:ext uri="{FF2B5EF4-FFF2-40B4-BE49-F238E27FC236}">
                  <a16:creationId xmlns:a16="http://schemas.microsoft.com/office/drawing/2014/main" xmlns="" id="{34925CE6-AE7B-704C-9EBF-34383F8C0704}"/>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9683458" y="3652749"/>
              <a:ext cx="571500" cy="571500"/>
            </a:xfrm>
            <a:prstGeom prst="rect">
              <a:avLst/>
            </a:prstGeom>
          </p:spPr>
        </p:pic>
        <p:sp>
          <p:nvSpPr>
            <p:cNvPr id="104" name="TextBox 103">
              <a:extLst>
                <a:ext uri="{FF2B5EF4-FFF2-40B4-BE49-F238E27FC236}">
                  <a16:creationId xmlns:a16="http://schemas.microsoft.com/office/drawing/2014/main" xmlns="" id="{FB8DBB60-2EE4-7344-9169-868A00828C27}"/>
                </a:ext>
              </a:extLst>
            </p:cNvPr>
            <p:cNvSpPr txBox="1"/>
            <p:nvPr/>
          </p:nvSpPr>
          <p:spPr>
            <a:xfrm>
              <a:off x="9432833" y="4269219"/>
              <a:ext cx="1072750" cy="261610"/>
            </a:xfrm>
            <a:prstGeom prst="rect">
              <a:avLst/>
            </a:prstGeom>
            <a:noFill/>
          </p:spPr>
          <p:txBody>
            <a:bodyPr wrap="square" rtlCol="0">
              <a:spAutoFit/>
            </a:bodyPr>
            <a:lstStyle/>
            <a:p>
              <a:pPr algn="ctr"/>
              <a:r>
                <a:rPr lang="en-US" sz="1100" dirty="0">
                  <a:solidFill>
                    <a:srgbClr val="232F3E"/>
                  </a:solidFill>
                </a:rPr>
                <a:t>Stack2</a:t>
              </a:r>
            </a:p>
          </p:txBody>
        </p:sp>
      </p:grpSp>
      <p:cxnSp>
        <p:nvCxnSpPr>
          <p:cNvPr id="105" name="Straight Connector 104">
            <a:extLst>
              <a:ext uri="{FF2B5EF4-FFF2-40B4-BE49-F238E27FC236}">
                <a16:creationId xmlns:a16="http://schemas.microsoft.com/office/drawing/2014/main" xmlns="" id="{71F7A682-516E-7849-98CD-8958CF5AB098}"/>
              </a:ext>
            </a:extLst>
          </p:cNvPr>
          <p:cNvCxnSpPr>
            <a:cxnSpLocks/>
          </p:cNvCxnSpPr>
          <p:nvPr/>
        </p:nvCxnSpPr>
        <p:spPr>
          <a:xfrm>
            <a:off x="2147017"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EE14CBD5-A779-4A45-B0AC-16C33D6E42D8}"/>
              </a:ext>
            </a:extLst>
          </p:cNvPr>
          <p:cNvCxnSpPr>
            <a:cxnSpLocks/>
          </p:cNvCxnSpPr>
          <p:nvPr/>
        </p:nvCxnSpPr>
        <p:spPr>
          <a:xfrm>
            <a:off x="3331240"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41FCE98D-F950-F444-95A7-31291FFEDC79}"/>
              </a:ext>
            </a:extLst>
          </p:cNvPr>
          <p:cNvCxnSpPr>
            <a:cxnSpLocks/>
          </p:cNvCxnSpPr>
          <p:nvPr/>
        </p:nvCxnSpPr>
        <p:spPr>
          <a:xfrm>
            <a:off x="4545443"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6F9F1783-CC7F-DC49-AB6E-C3171489BE7B}"/>
              </a:ext>
            </a:extLst>
          </p:cNvPr>
          <p:cNvCxnSpPr>
            <a:cxnSpLocks/>
          </p:cNvCxnSpPr>
          <p:nvPr/>
        </p:nvCxnSpPr>
        <p:spPr>
          <a:xfrm>
            <a:off x="9274025"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xmlns="" id="{FA021743-D05A-5547-9D57-D856E2C20160}"/>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7478725" y="1364055"/>
            <a:ext cx="762000" cy="1231900"/>
          </a:xfrm>
          <a:prstGeom prst="rect">
            <a:avLst/>
          </a:prstGeom>
        </p:spPr>
      </p:pic>
      <p:pic>
        <p:nvPicPr>
          <p:cNvPr id="61" name="Graphic 60">
            <a:extLst>
              <a:ext uri="{FF2B5EF4-FFF2-40B4-BE49-F238E27FC236}">
                <a16:creationId xmlns:a16="http://schemas.microsoft.com/office/drawing/2014/main" xmlns="" id="{BF935D96-E263-F249-9C53-AF5B844A9D1A}"/>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8398473" y="1364055"/>
            <a:ext cx="762000" cy="1092200"/>
          </a:xfrm>
          <a:prstGeom prst="rect">
            <a:avLst/>
          </a:prstGeom>
        </p:spPr>
      </p:pic>
      <p:pic>
        <p:nvPicPr>
          <p:cNvPr id="18" name="Graphic 17">
            <a:extLst>
              <a:ext uri="{FF2B5EF4-FFF2-40B4-BE49-F238E27FC236}">
                <a16:creationId xmlns:a16="http://schemas.microsoft.com/office/drawing/2014/main" xmlns="" id="{304F9933-4288-DC4A-9B6F-82AB52C882E2}"/>
              </a:ext>
            </a:extLst>
          </p:cNvPr>
          <p:cNvPicPr>
            <a:picLocks noChangeAspect="1"/>
          </p:cNvPicPr>
          <p:nvPr/>
        </p:nvPicPr>
        <p:blipFill>
          <a:blip r:embed="rId48">
            <a:extLst>
              <a:ext uri="{96DAC541-7B7A-43D3-8B79-37D633B846F1}">
                <asvg:svgBlip xmlns:asvg="http://schemas.microsoft.com/office/drawing/2016/SVG/main" xmlns="" r:embed="rId49"/>
              </a:ext>
            </a:extLst>
          </a:blip>
          <a:stretch>
            <a:fillRect/>
          </a:stretch>
        </p:blipFill>
        <p:spPr>
          <a:xfrm>
            <a:off x="5711536" y="1364055"/>
            <a:ext cx="762000" cy="1231900"/>
          </a:xfrm>
          <a:prstGeom prst="rect">
            <a:avLst/>
          </a:prstGeom>
        </p:spPr>
      </p:pic>
    </p:spTree>
    <p:extLst>
      <p:ext uri="{BB962C8B-B14F-4D97-AF65-F5344CB8AC3E}">
        <p14:creationId xmlns:p14="http://schemas.microsoft.com/office/powerpoint/2010/main" val="223095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Management Tools</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32</a:t>
            </a:fld>
            <a:endParaRPr lang="en-US" dirty="0"/>
          </a:p>
        </p:txBody>
      </p:sp>
      <p:pic>
        <p:nvPicPr>
          <p:cNvPr id="20" name="Graphic 19">
            <a:extLst>
              <a:ext uri="{FF2B5EF4-FFF2-40B4-BE49-F238E27FC236}">
                <a16:creationId xmlns:a16="http://schemas.microsoft.com/office/drawing/2014/main" xmlns="" id="{309B986F-EEF6-A848-9E60-CB9763FCEFC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81558" y="1337266"/>
            <a:ext cx="762000" cy="1092200"/>
          </a:xfrm>
          <a:prstGeom prst="rect">
            <a:avLst/>
          </a:prstGeom>
        </p:spPr>
      </p:pic>
      <p:pic>
        <p:nvPicPr>
          <p:cNvPr id="22" name="Graphic 21">
            <a:extLst>
              <a:ext uri="{FF2B5EF4-FFF2-40B4-BE49-F238E27FC236}">
                <a16:creationId xmlns:a16="http://schemas.microsoft.com/office/drawing/2014/main" xmlns="" id="{CD850979-D13D-1442-9FE5-58E168C724E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936212" y="1337266"/>
            <a:ext cx="762000" cy="1092200"/>
          </a:xfrm>
          <a:prstGeom prst="rect">
            <a:avLst/>
          </a:prstGeom>
        </p:spPr>
      </p:pic>
      <p:pic>
        <p:nvPicPr>
          <p:cNvPr id="24" name="Graphic 23">
            <a:extLst>
              <a:ext uri="{FF2B5EF4-FFF2-40B4-BE49-F238E27FC236}">
                <a16:creationId xmlns:a16="http://schemas.microsoft.com/office/drawing/2014/main" xmlns="" id="{564DA7DA-3E92-2F4E-887F-1799A1E7384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429764" y="1337266"/>
            <a:ext cx="762000" cy="1231900"/>
          </a:xfrm>
          <a:prstGeom prst="rect">
            <a:avLst/>
          </a:prstGeom>
        </p:spPr>
      </p:pic>
      <p:pic>
        <p:nvPicPr>
          <p:cNvPr id="32" name="Graphic 31">
            <a:extLst>
              <a:ext uri="{FF2B5EF4-FFF2-40B4-BE49-F238E27FC236}">
                <a16:creationId xmlns:a16="http://schemas.microsoft.com/office/drawing/2014/main" xmlns="" id="{F8949CE8-B47D-AB44-A94B-1A083EB56766}"/>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341171" y="1337266"/>
            <a:ext cx="762000" cy="1092200"/>
          </a:xfrm>
          <a:prstGeom prst="rect">
            <a:avLst/>
          </a:prstGeom>
        </p:spPr>
      </p:pic>
      <p:grpSp>
        <p:nvGrpSpPr>
          <p:cNvPr id="2" name="Group 1">
            <a:extLst>
              <a:ext uri="{FF2B5EF4-FFF2-40B4-BE49-F238E27FC236}">
                <a16:creationId xmlns:a16="http://schemas.microsoft.com/office/drawing/2014/main" xmlns="" id="{5D6A4C2B-0807-494F-8DB6-526E3F9B8B53}"/>
              </a:ext>
            </a:extLst>
          </p:cNvPr>
          <p:cNvGrpSpPr/>
          <p:nvPr/>
        </p:nvGrpSpPr>
        <p:grpSpPr>
          <a:xfrm>
            <a:off x="3521381" y="1337266"/>
            <a:ext cx="1072750" cy="876934"/>
            <a:chOff x="1369639" y="1400251"/>
            <a:chExt cx="1072750" cy="876934"/>
          </a:xfrm>
        </p:grpSpPr>
        <p:pic>
          <p:nvPicPr>
            <p:cNvPr id="46" name="Graphic 45">
              <a:extLst>
                <a:ext uri="{FF2B5EF4-FFF2-40B4-BE49-F238E27FC236}">
                  <a16:creationId xmlns:a16="http://schemas.microsoft.com/office/drawing/2014/main" xmlns="" id="{B57F1D83-E799-E740-88FA-554783A7E6E9}"/>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620264" y="1400251"/>
              <a:ext cx="571500" cy="571500"/>
            </a:xfrm>
            <a:prstGeom prst="rect">
              <a:avLst/>
            </a:prstGeom>
          </p:spPr>
        </p:pic>
        <p:sp>
          <p:nvSpPr>
            <p:cNvPr id="61" name="TextBox 60">
              <a:extLst>
                <a:ext uri="{FF2B5EF4-FFF2-40B4-BE49-F238E27FC236}">
                  <a16:creationId xmlns:a16="http://schemas.microsoft.com/office/drawing/2014/main" xmlns="" id="{7A2ADC85-5841-FE48-9C86-A3C6371C53FE}"/>
                </a:ext>
              </a:extLst>
            </p:cNvPr>
            <p:cNvSpPr txBox="1"/>
            <p:nvPr/>
          </p:nvSpPr>
          <p:spPr>
            <a:xfrm>
              <a:off x="1369639" y="2015575"/>
              <a:ext cx="1072750" cy="261610"/>
            </a:xfrm>
            <a:prstGeom prst="rect">
              <a:avLst/>
            </a:prstGeom>
            <a:noFill/>
          </p:spPr>
          <p:txBody>
            <a:bodyPr wrap="square" rtlCol="0">
              <a:spAutoFit/>
            </a:bodyPr>
            <a:lstStyle/>
            <a:p>
              <a:pPr algn="ctr"/>
              <a:r>
                <a:rPr lang="en-US" sz="1100" dirty="0">
                  <a:solidFill>
                    <a:srgbClr val="232F3E"/>
                  </a:solidFill>
                </a:rPr>
                <a:t>Automation</a:t>
              </a:r>
            </a:p>
          </p:txBody>
        </p:sp>
      </p:grpSp>
      <p:grpSp>
        <p:nvGrpSpPr>
          <p:cNvPr id="10" name="Group 9">
            <a:extLst>
              <a:ext uri="{FF2B5EF4-FFF2-40B4-BE49-F238E27FC236}">
                <a16:creationId xmlns:a16="http://schemas.microsoft.com/office/drawing/2014/main" xmlns="" id="{92C503CD-BFD0-D245-A258-5FDDF6533797}"/>
              </a:ext>
            </a:extLst>
          </p:cNvPr>
          <p:cNvGrpSpPr/>
          <p:nvPr/>
        </p:nvGrpSpPr>
        <p:grpSpPr>
          <a:xfrm>
            <a:off x="4495741" y="1337266"/>
            <a:ext cx="1072750" cy="888435"/>
            <a:chOff x="2343999" y="1400251"/>
            <a:chExt cx="1072750" cy="888435"/>
          </a:xfrm>
        </p:grpSpPr>
        <p:pic>
          <p:nvPicPr>
            <p:cNvPr id="48" name="Graphic 47">
              <a:extLst>
                <a:ext uri="{FF2B5EF4-FFF2-40B4-BE49-F238E27FC236}">
                  <a16:creationId xmlns:a16="http://schemas.microsoft.com/office/drawing/2014/main" xmlns="" id="{E67A0C74-5543-2B4D-81A4-B6C1B23E488F}"/>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579634" y="1400251"/>
              <a:ext cx="571500" cy="571500"/>
            </a:xfrm>
            <a:prstGeom prst="rect">
              <a:avLst/>
            </a:prstGeom>
          </p:spPr>
        </p:pic>
        <p:sp>
          <p:nvSpPr>
            <p:cNvPr id="62" name="TextBox 61">
              <a:extLst>
                <a:ext uri="{FF2B5EF4-FFF2-40B4-BE49-F238E27FC236}">
                  <a16:creationId xmlns:a16="http://schemas.microsoft.com/office/drawing/2014/main" xmlns="" id="{BAF17581-4F0F-BD42-A7E0-87F45DF299F7}"/>
                </a:ext>
              </a:extLst>
            </p:cNvPr>
            <p:cNvSpPr txBox="1"/>
            <p:nvPr/>
          </p:nvSpPr>
          <p:spPr>
            <a:xfrm>
              <a:off x="2343999" y="2027076"/>
              <a:ext cx="1072750" cy="261610"/>
            </a:xfrm>
            <a:prstGeom prst="rect">
              <a:avLst/>
            </a:prstGeom>
            <a:noFill/>
          </p:spPr>
          <p:txBody>
            <a:bodyPr wrap="square" rtlCol="0">
              <a:spAutoFit/>
            </a:bodyPr>
            <a:lstStyle/>
            <a:p>
              <a:pPr algn="ctr"/>
              <a:r>
                <a:rPr lang="en-US" sz="1100" dirty="0">
                  <a:solidFill>
                    <a:srgbClr val="232F3E"/>
                  </a:solidFill>
                </a:rPr>
                <a:t>Documents</a:t>
              </a:r>
            </a:p>
          </p:txBody>
        </p:sp>
      </p:grpSp>
      <p:grpSp>
        <p:nvGrpSpPr>
          <p:cNvPr id="3" name="Group 2">
            <a:extLst>
              <a:ext uri="{FF2B5EF4-FFF2-40B4-BE49-F238E27FC236}">
                <a16:creationId xmlns:a16="http://schemas.microsoft.com/office/drawing/2014/main" xmlns="" id="{A488DB9A-769B-024E-9F12-01E9332D4D63}"/>
              </a:ext>
            </a:extLst>
          </p:cNvPr>
          <p:cNvGrpSpPr/>
          <p:nvPr/>
        </p:nvGrpSpPr>
        <p:grpSpPr>
          <a:xfrm>
            <a:off x="3521381" y="2475253"/>
            <a:ext cx="1072750" cy="876934"/>
            <a:chOff x="1369639" y="2475253"/>
            <a:chExt cx="1072750" cy="876934"/>
          </a:xfrm>
        </p:grpSpPr>
        <p:pic>
          <p:nvPicPr>
            <p:cNvPr id="50" name="Graphic 49">
              <a:extLst>
                <a:ext uri="{FF2B5EF4-FFF2-40B4-BE49-F238E27FC236}">
                  <a16:creationId xmlns:a16="http://schemas.microsoft.com/office/drawing/2014/main" xmlns="" id="{FE7F4DA1-7C13-B34D-8436-E29AC3B4251E}"/>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620264" y="2475253"/>
              <a:ext cx="571500" cy="571500"/>
            </a:xfrm>
            <a:prstGeom prst="rect">
              <a:avLst/>
            </a:prstGeom>
          </p:spPr>
        </p:pic>
        <p:sp>
          <p:nvSpPr>
            <p:cNvPr id="63" name="TextBox 62">
              <a:extLst>
                <a:ext uri="{FF2B5EF4-FFF2-40B4-BE49-F238E27FC236}">
                  <a16:creationId xmlns:a16="http://schemas.microsoft.com/office/drawing/2014/main" xmlns="" id="{2E8DBC9D-DBD9-884B-A374-FDCB9C9E8C8E}"/>
                </a:ext>
              </a:extLst>
            </p:cNvPr>
            <p:cNvSpPr txBox="1"/>
            <p:nvPr/>
          </p:nvSpPr>
          <p:spPr>
            <a:xfrm>
              <a:off x="1369639" y="3090577"/>
              <a:ext cx="1072750" cy="261610"/>
            </a:xfrm>
            <a:prstGeom prst="rect">
              <a:avLst/>
            </a:prstGeom>
            <a:noFill/>
          </p:spPr>
          <p:txBody>
            <a:bodyPr wrap="square" rtlCol="0">
              <a:spAutoFit/>
            </a:bodyPr>
            <a:lstStyle/>
            <a:p>
              <a:pPr algn="ctr"/>
              <a:r>
                <a:rPr lang="en-US" sz="1100" dirty="0">
                  <a:solidFill>
                    <a:srgbClr val="232F3E"/>
                  </a:solidFill>
                </a:rPr>
                <a:t>Inventory</a:t>
              </a:r>
            </a:p>
          </p:txBody>
        </p:sp>
      </p:grpSp>
      <p:grpSp>
        <p:nvGrpSpPr>
          <p:cNvPr id="12" name="Group 11">
            <a:extLst>
              <a:ext uri="{FF2B5EF4-FFF2-40B4-BE49-F238E27FC236}">
                <a16:creationId xmlns:a16="http://schemas.microsoft.com/office/drawing/2014/main" xmlns="" id="{248A64F1-0041-7846-8B6A-AAA7414474AC}"/>
              </a:ext>
            </a:extLst>
          </p:cNvPr>
          <p:cNvGrpSpPr/>
          <p:nvPr/>
        </p:nvGrpSpPr>
        <p:grpSpPr>
          <a:xfrm>
            <a:off x="4495741" y="2475253"/>
            <a:ext cx="1072750" cy="1056743"/>
            <a:chOff x="2343999" y="2475253"/>
            <a:chExt cx="1072750" cy="1056743"/>
          </a:xfrm>
        </p:grpSpPr>
        <p:pic>
          <p:nvPicPr>
            <p:cNvPr id="52" name="Graphic 51">
              <a:extLst>
                <a:ext uri="{FF2B5EF4-FFF2-40B4-BE49-F238E27FC236}">
                  <a16:creationId xmlns:a16="http://schemas.microsoft.com/office/drawing/2014/main" xmlns="" id="{306724B9-FB59-C24E-BF02-10A83A60324C}"/>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579634" y="2475253"/>
              <a:ext cx="571500" cy="571500"/>
            </a:xfrm>
            <a:prstGeom prst="rect">
              <a:avLst/>
            </a:prstGeom>
          </p:spPr>
        </p:pic>
        <p:sp>
          <p:nvSpPr>
            <p:cNvPr id="64" name="TextBox 63">
              <a:extLst>
                <a:ext uri="{FF2B5EF4-FFF2-40B4-BE49-F238E27FC236}">
                  <a16:creationId xmlns:a16="http://schemas.microsoft.com/office/drawing/2014/main" xmlns="" id="{DE12BD92-D00B-0D41-8094-3A86F3CFF46B}"/>
                </a:ext>
              </a:extLst>
            </p:cNvPr>
            <p:cNvSpPr txBox="1"/>
            <p:nvPr/>
          </p:nvSpPr>
          <p:spPr>
            <a:xfrm>
              <a:off x="2343999" y="3101109"/>
              <a:ext cx="1072750" cy="430887"/>
            </a:xfrm>
            <a:prstGeom prst="rect">
              <a:avLst/>
            </a:prstGeom>
            <a:noFill/>
          </p:spPr>
          <p:txBody>
            <a:bodyPr wrap="square" rtlCol="0">
              <a:spAutoFit/>
            </a:bodyPr>
            <a:lstStyle/>
            <a:p>
              <a:pPr algn="ctr"/>
              <a:r>
                <a:rPr lang="en-US" sz="1100" dirty="0">
                  <a:solidFill>
                    <a:srgbClr val="232F3E"/>
                  </a:solidFill>
                </a:rPr>
                <a:t>Maintenance windows</a:t>
              </a:r>
            </a:p>
          </p:txBody>
        </p:sp>
      </p:grpSp>
      <p:grpSp>
        <p:nvGrpSpPr>
          <p:cNvPr id="8" name="Group 7">
            <a:extLst>
              <a:ext uri="{FF2B5EF4-FFF2-40B4-BE49-F238E27FC236}">
                <a16:creationId xmlns:a16="http://schemas.microsoft.com/office/drawing/2014/main" xmlns="" id="{28E33347-3F00-CB4F-9311-CF4C5512BCF2}"/>
              </a:ext>
            </a:extLst>
          </p:cNvPr>
          <p:cNvGrpSpPr/>
          <p:nvPr/>
        </p:nvGrpSpPr>
        <p:grpSpPr>
          <a:xfrm>
            <a:off x="3521381" y="3649453"/>
            <a:ext cx="1072750" cy="1046211"/>
            <a:chOff x="1369639" y="3649453"/>
            <a:chExt cx="1072750" cy="1046211"/>
          </a:xfrm>
        </p:grpSpPr>
        <p:pic>
          <p:nvPicPr>
            <p:cNvPr id="54" name="Graphic 53">
              <a:extLst>
                <a:ext uri="{FF2B5EF4-FFF2-40B4-BE49-F238E27FC236}">
                  <a16:creationId xmlns:a16="http://schemas.microsoft.com/office/drawing/2014/main" xmlns="" id="{EF3049AB-9C72-7B43-9C9E-B92B5A5A04AA}"/>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620264" y="3649453"/>
              <a:ext cx="571500" cy="571500"/>
            </a:xfrm>
            <a:prstGeom prst="rect">
              <a:avLst/>
            </a:prstGeom>
          </p:spPr>
        </p:pic>
        <p:sp>
          <p:nvSpPr>
            <p:cNvPr id="65" name="TextBox 64">
              <a:extLst>
                <a:ext uri="{FF2B5EF4-FFF2-40B4-BE49-F238E27FC236}">
                  <a16:creationId xmlns:a16="http://schemas.microsoft.com/office/drawing/2014/main" xmlns="" id="{F47E3FC8-551C-024C-90FB-C3B21AC85976}"/>
                </a:ext>
              </a:extLst>
            </p:cNvPr>
            <p:cNvSpPr txBox="1"/>
            <p:nvPr/>
          </p:nvSpPr>
          <p:spPr>
            <a:xfrm>
              <a:off x="1369639" y="4264777"/>
              <a:ext cx="1072750" cy="430887"/>
            </a:xfrm>
            <a:prstGeom prst="rect">
              <a:avLst/>
            </a:prstGeom>
            <a:noFill/>
          </p:spPr>
          <p:txBody>
            <a:bodyPr wrap="square" rtlCol="0">
              <a:spAutoFit/>
            </a:bodyPr>
            <a:lstStyle/>
            <a:p>
              <a:pPr algn="ctr"/>
              <a:r>
                <a:rPr lang="en-US" sz="1100" dirty="0">
                  <a:solidFill>
                    <a:srgbClr val="232F3E"/>
                  </a:solidFill>
                </a:rPr>
                <a:t>Parameter Store</a:t>
              </a:r>
            </a:p>
          </p:txBody>
        </p:sp>
      </p:grpSp>
      <p:grpSp>
        <p:nvGrpSpPr>
          <p:cNvPr id="13" name="Group 12">
            <a:extLst>
              <a:ext uri="{FF2B5EF4-FFF2-40B4-BE49-F238E27FC236}">
                <a16:creationId xmlns:a16="http://schemas.microsoft.com/office/drawing/2014/main" xmlns="" id="{06E9EEF1-824B-8A4E-A50C-5A2F097650B8}"/>
              </a:ext>
            </a:extLst>
          </p:cNvPr>
          <p:cNvGrpSpPr/>
          <p:nvPr/>
        </p:nvGrpSpPr>
        <p:grpSpPr>
          <a:xfrm>
            <a:off x="4495741" y="3649453"/>
            <a:ext cx="1072750" cy="1053702"/>
            <a:chOff x="2343999" y="3649453"/>
            <a:chExt cx="1072750" cy="1053702"/>
          </a:xfrm>
        </p:grpSpPr>
        <p:pic>
          <p:nvPicPr>
            <p:cNvPr id="56" name="Graphic 55">
              <a:extLst>
                <a:ext uri="{FF2B5EF4-FFF2-40B4-BE49-F238E27FC236}">
                  <a16:creationId xmlns:a16="http://schemas.microsoft.com/office/drawing/2014/main" xmlns="" id="{85F0AA25-4F9B-B047-AB18-9DAEAADC7E97}"/>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2579634" y="3649453"/>
              <a:ext cx="571500" cy="571500"/>
            </a:xfrm>
            <a:prstGeom prst="rect">
              <a:avLst/>
            </a:prstGeom>
          </p:spPr>
        </p:pic>
        <p:sp>
          <p:nvSpPr>
            <p:cNvPr id="66" name="TextBox 65">
              <a:extLst>
                <a:ext uri="{FF2B5EF4-FFF2-40B4-BE49-F238E27FC236}">
                  <a16:creationId xmlns:a16="http://schemas.microsoft.com/office/drawing/2014/main" xmlns="" id="{576249B4-FECE-D24A-89A4-B3EA333ABCC1}"/>
                </a:ext>
              </a:extLst>
            </p:cNvPr>
            <p:cNvSpPr txBox="1"/>
            <p:nvPr/>
          </p:nvSpPr>
          <p:spPr>
            <a:xfrm>
              <a:off x="2343999" y="4272268"/>
              <a:ext cx="1072750" cy="430887"/>
            </a:xfrm>
            <a:prstGeom prst="rect">
              <a:avLst/>
            </a:prstGeom>
            <a:noFill/>
          </p:spPr>
          <p:txBody>
            <a:bodyPr wrap="square" rtlCol="0">
              <a:spAutoFit/>
            </a:bodyPr>
            <a:lstStyle/>
            <a:p>
              <a:pPr algn="ctr"/>
              <a:r>
                <a:rPr lang="en-US" sz="1100" dirty="0">
                  <a:solidFill>
                    <a:srgbClr val="232F3E"/>
                  </a:solidFill>
                </a:rPr>
                <a:t>Patch manager</a:t>
              </a:r>
            </a:p>
          </p:txBody>
        </p:sp>
      </p:grpSp>
      <p:grpSp>
        <p:nvGrpSpPr>
          <p:cNvPr id="9" name="Group 8">
            <a:extLst>
              <a:ext uri="{FF2B5EF4-FFF2-40B4-BE49-F238E27FC236}">
                <a16:creationId xmlns:a16="http://schemas.microsoft.com/office/drawing/2014/main" xmlns="" id="{153F72D7-23D0-9F40-8E3F-A86FF018EA99}"/>
              </a:ext>
            </a:extLst>
          </p:cNvPr>
          <p:cNvGrpSpPr/>
          <p:nvPr/>
        </p:nvGrpSpPr>
        <p:grpSpPr>
          <a:xfrm>
            <a:off x="3521381" y="4725244"/>
            <a:ext cx="1072750" cy="1046211"/>
            <a:chOff x="1369639" y="4725244"/>
            <a:chExt cx="1072750" cy="1046211"/>
          </a:xfrm>
        </p:grpSpPr>
        <p:pic>
          <p:nvPicPr>
            <p:cNvPr id="58" name="Graphic 57">
              <a:extLst>
                <a:ext uri="{FF2B5EF4-FFF2-40B4-BE49-F238E27FC236}">
                  <a16:creationId xmlns:a16="http://schemas.microsoft.com/office/drawing/2014/main" xmlns="" id="{81920D44-56DB-774C-8DF9-201A2B0B7B16}"/>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1620264" y="4725244"/>
              <a:ext cx="571500" cy="571500"/>
            </a:xfrm>
            <a:prstGeom prst="rect">
              <a:avLst/>
            </a:prstGeom>
          </p:spPr>
        </p:pic>
        <p:sp>
          <p:nvSpPr>
            <p:cNvPr id="67" name="TextBox 66">
              <a:extLst>
                <a:ext uri="{FF2B5EF4-FFF2-40B4-BE49-F238E27FC236}">
                  <a16:creationId xmlns:a16="http://schemas.microsoft.com/office/drawing/2014/main" xmlns="" id="{F2527DD8-B8BE-0849-BCFF-BA66720AF0D7}"/>
                </a:ext>
              </a:extLst>
            </p:cNvPr>
            <p:cNvSpPr txBox="1"/>
            <p:nvPr/>
          </p:nvSpPr>
          <p:spPr>
            <a:xfrm>
              <a:off x="1369639" y="5340568"/>
              <a:ext cx="1072750" cy="430887"/>
            </a:xfrm>
            <a:prstGeom prst="rect">
              <a:avLst/>
            </a:prstGeom>
            <a:noFill/>
          </p:spPr>
          <p:txBody>
            <a:bodyPr wrap="square" rtlCol="0">
              <a:spAutoFit/>
            </a:bodyPr>
            <a:lstStyle/>
            <a:p>
              <a:pPr algn="ctr"/>
              <a:r>
                <a:rPr lang="en-US" sz="1100" dirty="0">
                  <a:solidFill>
                    <a:srgbClr val="232F3E"/>
                  </a:solidFill>
                </a:rPr>
                <a:t>Run command</a:t>
              </a:r>
            </a:p>
          </p:txBody>
        </p:sp>
      </p:grpSp>
      <p:grpSp>
        <p:nvGrpSpPr>
          <p:cNvPr id="14" name="Group 13">
            <a:extLst>
              <a:ext uri="{FF2B5EF4-FFF2-40B4-BE49-F238E27FC236}">
                <a16:creationId xmlns:a16="http://schemas.microsoft.com/office/drawing/2014/main" xmlns="" id="{A31C28C0-D407-8C4E-9EFE-577D1951AC81}"/>
              </a:ext>
            </a:extLst>
          </p:cNvPr>
          <p:cNvGrpSpPr/>
          <p:nvPr/>
        </p:nvGrpSpPr>
        <p:grpSpPr>
          <a:xfrm>
            <a:off x="4495741" y="4725244"/>
            <a:ext cx="1072750" cy="1056743"/>
            <a:chOff x="2343999" y="4725244"/>
            <a:chExt cx="1072750" cy="1056743"/>
          </a:xfrm>
        </p:grpSpPr>
        <p:pic>
          <p:nvPicPr>
            <p:cNvPr id="60" name="Graphic 59">
              <a:extLst>
                <a:ext uri="{FF2B5EF4-FFF2-40B4-BE49-F238E27FC236}">
                  <a16:creationId xmlns:a16="http://schemas.microsoft.com/office/drawing/2014/main" xmlns="" id="{3DE4E66C-6D75-F34C-9DCA-6E7E11A27077}"/>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2579634" y="4725244"/>
              <a:ext cx="571500" cy="571500"/>
            </a:xfrm>
            <a:prstGeom prst="rect">
              <a:avLst/>
            </a:prstGeom>
          </p:spPr>
        </p:pic>
        <p:sp>
          <p:nvSpPr>
            <p:cNvPr id="68" name="TextBox 67">
              <a:extLst>
                <a:ext uri="{FF2B5EF4-FFF2-40B4-BE49-F238E27FC236}">
                  <a16:creationId xmlns:a16="http://schemas.microsoft.com/office/drawing/2014/main" xmlns="" id="{D4C89A98-8624-9B45-97EE-34F5AF7A32AC}"/>
                </a:ext>
              </a:extLst>
            </p:cNvPr>
            <p:cNvSpPr txBox="1"/>
            <p:nvPr/>
          </p:nvSpPr>
          <p:spPr>
            <a:xfrm>
              <a:off x="2343999" y="5351100"/>
              <a:ext cx="1072750" cy="430887"/>
            </a:xfrm>
            <a:prstGeom prst="rect">
              <a:avLst/>
            </a:prstGeom>
            <a:noFill/>
          </p:spPr>
          <p:txBody>
            <a:bodyPr wrap="square" rtlCol="0">
              <a:spAutoFit/>
            </a:bodyPr>
            <a:lstStyle/>
            <a:p>
              <a:pPr algn="ctr"/>
              <a:r>
                <a:rPr lang="en-US" sz="1100" dirty="0">
                  <a:solidFill>
                    <a:srgbClr val="232F3E"/>
                  </a:solidFill>
                </a:rPr>
                <a:t>State manager</a:t>
              </a:r>
            </a:p>
          </p:txBody>
        </p:sp>
      </p:grpSp>
      <p:grpSp>
        <p:nvGrpSpPr>
          <p:cNvPr id="16" name="Group 15">
            <a:extLst>
              <a:ext uri="{FF2B5EF4-FFF2-40B4-BE49-F238E27FC236}">
                <a16:creationId xmlns:a16="http://schemas.microsoft.com/office/drawing/2014/main" xmlns="" id="{E46FBBD8-AC7D-844E-9722-16C9D7173EBC}"/>
              </a:ext>
            </a:extLst>
          </p:cNvPr>
          <p:cNvGrpSpPr/>
          <p:nvPr/>
        </p:nvGrpSpPr>
        <p:grpSpPr>
          <a:xfrm>
            <a:off x="6796582" y="1337266"/>
            <a:ext cx="1072750" cy="888375"/>
            <a:chOff x="4644840" y="1426669"/>
            <a:chExt cx="1072750" cy="888375"/>
          </a:xfrm>
        </p:grpSpPr>
        <p:pic>
          <p:nvPicPr>
            <p:cNvPr id="7" name="Graphic 6">
              <a:extLst>
                <a:ext uri="{FF2B5EF4-FFF2-40B4-BE49-F238E27FC236}">
                  <a16:creationId xmlns:a16="http://schemas.microsoft.com/office/drawing/2014/main" xmlns="" id="{71CB3609-7D1E-BB48-8CF1-05E58D7C0F7F}"/>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4895465" y="1426669"/>
              <a:ext cx="571500" cy="571500"/>
            </a:xfrm>
            <a:prstGeom prst="rect">
              <a:avLst/>
            </a:prstGeom>
          </p:spPr>
        </p:pic>
        <p:sp>
          <p:nvSpPr>
            <p:cNvPr id="53" name="TextBox 52">
              <a:extLst>
                <a:ext uri="{FF2B5EF4-FFF2-40B4-BE49-F238E27FC236}">
                  <a16:creationId xmlns:a16="http://schemas.microsoft.com/office/drawing/2014/main" xmlns="" id="{0E39431E-F390-1249-94F3-D6488AB16254}"/>
                </a:ext>
              </a:extLst>
            </p:cNvPr>
            <p:cNvSpPr txBox="1"/>
            <p:nvPr/>
          </p:nvSpPr>
          <p:spPr>
            <a:xfrm>
              <a:off x="4644840" y="2053434"/>
              <a:ext cx="1072750" cy="261610"/>
            </a:xfrm>
            <a:prstGeom prst="rect">
              <a:avLst/>
            </a:prstGeom>
            <a:noFill/>
          </p:spPr>
          <p:txBody>
            <a:bodyPr wrap="square" rtlCol="0">
              <a:spAutoFit/>
            </a:bodyPr>
            <a:lstStyle/>
            <a:p>
              <a:pPr algn="ctr"/>
              <a:r>
                <a:rPr lang="en-US" sz="1100" dirty="0">
                  <a:solidFill>
                    <a:srgbClr val="232F3E"/>
                  </a:solidFill>
                </a:rPr>
                <a:t>Checklist cost</a:t>
              </a:r>
            </a:p>
          </p:txBody>
        </p:sp>
      </p:grpSp>
      <p:grpSp>
        <p:nvGrpSpPr>
          <p:cNvPr id="25" name="Group 24">
            <a:extLst>
              <a:ext uri="{FF2B5EF4-FFF2-40B4-BE49-F238E27FC236}">
                <a16:creationId xmlns:a16="http://schemas.microsoft.com/office/drawing/2014/main" xmlns="" id="{C9A47F00-E581-C54D-81C5-EFF32DBD0058}"/>
              </a:ext>
            </a:extLst>
          </p:cNvPr>
          <p:cNvGrpSpPr/>
          <p:nvPr/>
        </p:nvGrpSpPr>
        <p:grpSpPr>
          <a:xfrm>
            <a:off x="5780837" y="2633097"/>
            <a:ext cx="1072750" cy="1045295"/>
            <a:chOff x="3629095" y="2633097"/>
            <a:chExt cx="1072750" cy="1045295"/>
          </a:xfrm>
        </p:grpSpPr>
        <p:pic>
          <p:nvPicPr>
            <p:cNvPr id="11" name="Graphic 10">
              <a:extLst>
                <a:ext uri="{FF2B5EF4-FFF2-40B4-BE49-F238E27FC236}">
                  <a16:creationId xmlns:a16="http://schemas.microsoft.com/office/drawing/2014/main" xmlns="" id="{5B24EB9C-B3B9-8B41-8ACA-C20E4E254FA4}"/>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3879720" y="2633097"/>
              <a:ext cx="571500" cy="571500"/>
            </a:xfrm>
            <a:prstGeom prst="rect">
              <a:avLst/>
            </a:prstGeom>
          </p:spPr>
        </p:pic>
        <p:sp>
          <p:nvSpPr>
            <p:cNvPr id="55" name="TextBox 54">
              <a:extLst>
                <a:ext uri="{FF2B5EF4-FFF2-40B4-BE49-F238E27FC236}">
                  <a16:creationId xmlns:a16="http://schemas.microsoft.com/office/drawing/2014/main" xmlns="" id="{7764F2DC-16D7-7F43-94E8-D3DC12F80394}"/>
                </a:ext>
              </a:extLst>
            </p:cNvPr>
            <p:cNvSpPr txBox="1"/>
            <p:nvPr/>
          </p:nvSpPr>
          <p:spPr>
            <a:xfrm>
              <a:off x="3629095" y="3247505"/>
              <a:ext cx="1072750" cy="430887"/>
            </a:xfrm>
            <a:prstGeom prst="rect">
              <a:avLst/>
            </a:prstGeom>
            <a:noFill/>
          </p:spPr>
          <p:txBody>
            <a:bodyPr wrap="square" rtlCol="0">
              <a:spAutoFit/>
            </a:bodyPr>
            <a:lstStyle/>
            <a:p>
              <a:pPr algn="ctr"/>
              <a:r>
                <a:rPr lang="en-US" sz="1100" dirty="0">
                  <a:solidFill>
                    <a:srgbClr val="232F3E"/>
                  </a:solidFill>
                </a:rPr>
                <a:t>Checklist fault tolerant</a:t>
              </a:r>
            </a:p>
          </p:txBody>
        </p:sp>
      </p:grpSp>
      <p:grpSp>
        <p:nvGrpSpPr>
          <p:cNvPr id="17" name="Group 16">
            <a:extLst>
              <a:ext uri="{FF2B5EF4-FFF2-40B4-BE49-F238E27FC236}">
                <a16:creationId xmlns:a16="http://schemas.microsoft.com/office/drawing/2014/main" xmlns="" id="{D2B9615F-AA65-6A4C-9131-403557D6BD2C}"/>
              </a:ext>
            </a:extLst>
          </p:cNvPr>
          <p:cNvGrpSpPr/>
          <p:nvPr/>
        </p:nvGrpSpPr>
        <p:grpSpPr>
          <a:xfrm>
            <a:off x="6796582" y="2647787"/>
            <a:ext cx="1072750" cy="1057652"/>
            <a:chOff x="4644840" y="2647787"/>
            <a:chExt cx="1072750" cy="1057652"/>
          </a:xfrm>
        </p:grpSpPr>
        <p:pic>
          <p:nvPicPr>
            <p:cNvPr id="15" name="Graphic 14">
              <a:extLst>
                <a:ext uri="{FF2B5EF4-FFF2-40B4-BE49-F238E27FC236}">
                  <a16:creationId xmlns:a16="http://schemas.microsoft.com/office/drawing/2014/main" xmlns="" id="{68F00FD5-E200-5F46-B333-071A494319B8}"/>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4895465" y="2647787"/>
              <a:ext cx="571500" cy="571500"/>
            </a:xfrm>
            <a:prstGeom prst="rect">
              <a:avLst/>
            </a:prstGeom>
          </p:spPr>
        </p:pic>
        <p:sp>
          <p:nvSpPr>
            <p:cNvPr id="57" name="TextBox 56">
              <a:extLst>
                <a:ext uri="{FF2B5EF4-FFF2-40B4-BE49-F238E27FC236}">
                  <a16:creationId xmlns:a16="http://schemas.microsoft.com/office/drawing/2014/main" xmlns="" id="{18B11FFF-84BB-C446-BF7A-AF60CE98AF00}"/>
                </a:ext>
              </a:extLst>
            </p:cNvPr>
            <p:cNvSpPr txBox="1"/>
            <p:nvPr/>
          </p:nvSpPr>
          <p:spPr>
            <a:xfrm>
              <a:off x="4644840" y="3274552"/>
              <a:ext cx="1072750" cy="430887"/>
            </a:xfrm>
            <a:prstGeom prst="rect">
              <a:avLst/>
            </a:prstGeom>
            <a:noFill/>
          </p:spPr>
          <p:txBody>
            <a:bodyPr wrap="square" rtlCol="0">
              <a:spAutoFit/>
            </a:bodyPr>
            <a:lstStyle/>
            <a:p>
              <a:pPr algn="ctr"/>
              <a:r>
                <a:rPr lang="en-US" sz="1100" dirty="0">
                  <a:solidFill>
                    <a:srgbClr val="232F3E"/>
                  </a:solidFill>
                </a:rPr>
                <a:t>Checklist performance</a:t>
              </a:r>
            </a:p>
          </p:txBody>
        </p:sp>
      </p:grpSp>
      <p:grpSp>
        <p:nvGrpSpPr>
          <p:cNvPr id="21" name="Group 20">
            <a:extLst>
              <a:ext uri="{FF2B5EF4-FFF2-40B4-BE49-F238E27FC236}">
                <a16:creationId xmlns:a16="http://schemas.microsoft.com/office/drawing/2014/main" xmlns="" id="{80C4A022-5A30-9B4D-B1D7-0277D01DF07B}"/>
              </a:ext>
            </a:extLst>
          </p:cNvPr>
          <p:cNvGrpSpPr/>
          <p:nvPr/>
        </p:nvGrpSpPr>
        <p:grpSpPr>
          <a:xfrm>
            <a:off x="5780837" y="4047753"/>
            <a:ext cx="1072750" cy="1045295"/>
            <a:chOff x="3629095" y="4047753"/>
            <a:chExt cx="1072750" cy="1045295"/>
          </a:xfrm>
        </p:grpSpPr>
        <p:pic>
          <p:nvPicPr>
            <p:cNvPr id="19" name="Graphic 18">
              <a:extLst>
                <a:ext uri="{FF2B5EF4-FFF2-40B4-BE49-F238E27FC236}">
                  <a16:creationId xmlns:a16="http://schemas.microsoft.com/office/drawing/2014/main" xmlns="" id="{6E5EC905-B984-C148-85F3-CC91A02D01EE}"/>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3879720" y="4047753"/>
              <a:ext cx="571500" cy="571500"/>
            </a:xfrm>
            <a:prstGeom prst="rect">
              <a:avLst/>
            </a:prstGeom>
          </p:spPr>
        </p:pic>
        <p:sp>
          <p:nvSpPr>
            <p:cNvPr id="59" name="TextBox 58">
              <a:extLst>
                <a:ext uri="{FF2B5EF4-FFF2-40B4-BE49-F238E27FC236}">
                  <a16:creationId xmlns:a16="http://schemas.microsoft.com/office/drawing/2014/main" xmlns="" id="{0907C5CE-7528-7F4A-91C5-BCFC7AF88823}"/>
                </a:ext>
              </a:extLst>
            </p:cNvPr>
            <p:cNvSpPr txBox="1"/>
            <p:nvPr/>
          </p:nvSpPr>
          <p:spPr>
            <a:xfrm>
              <a:off x="3629095" y="4662161"/>
              <a:ext cx="1072750" cy="430887"/>
            </a:xfrm>
            <a:prstGeom prst="rect">
              <a:avLst/>
            </a:prstGeom>
            <a:noFill/>
          </p:spPr>
          <p:txBody>
            <a:bodyPr wrap="square" rtlCol="0">
              <a:spAutoFit/>
            </a:bodyPr>
            <a:lstStyle/>
            <a:p>
              <a:pPr algn="ctr"/>
              <a:r>
                <a:rPr lang="en-US" sz="1100" dirty="0">
                  <a:solidFill>
                    <a:srgbClr val="232F3E"/>
                  </a:solidFill>
                </a:rPr>
                <a:t>Checklist security</a:t>
              </a:r>
            </a:p>
          </p:txBody>
        </p:sp>
      </p:grpSp>
      <p:grpSp>
        <p:nvGrpSpPr>
          <p:cNvPr id="18" name="Group 17">
            <a:extLst>
              <a:ext uri="{FF2B5EF4-FFF2-40B4-BE49-F238E27FC236}">
                <a16:creationId xmlns:a16="http://schemas.microsoft.com/office/drawing/2014/main" xmlns="" id="{DC3DF3C6-B904-D64B-A57E-652FC4F5254E}"/>
              </a:ext>
            </a:extLst>
          </p:cNvPr>
          <p:cNvGrpSpPr/>
          <p:nvPr/>
        </p:nvGrpSpPr>
        <p:grpSpPr>
          <a:xfrm>
            <a:off x="6796582" y="4047753"/>
            <a:ext cx="1072750" cy="876018"/>
            <a:chOff x="4644840" y="4047753"/>
            <a:chExt cx="1072750" cy="876018"/>
          </a:xfrm>
        </p:grpSpPr>
        <p:pic>
          <p:nvPicPr>
            <p:cNvPr id="23" name="Graphic 22">
              <a:extLst>
                <a:ext uri="{FF2B5EF4-FFF2-40B4-BE49-F238E27FC236}">
                  <a16:creationId xmlns:a16="http://schemas.microsoft.com/office/drawing/2014/main" xmlns="" id="{B1BBDA67-83D9-DA4E-9D41-E77474E4B8A6}"/>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4895465" y="4047753"/>
              <a:ext cx="571500" cy="571500"/>
            </a:xfrm>
            <a:prstGeom prst="rect">
              <a:avLst/>
            </a:prstGeom>
          </p:spPr>
        </p:pic>
        <p:sp>
          <p:nvSpPr>
            <p:cNvPr id="69" name="TextBox 68">
              <a:extLst>
                <a:ext uri="{FF2B5EF4-FFF2-40B4-BE49-F238E27FC236}">
                  <a16:creationId xmlns:a16="http://schemas.microsoft.com/office/drawing/2014/main" xmlns="" id="{0C89AD24-0088-1442-900D-74EED622D12E}"/>
                </a:ext>
              </a:extLst>
            </p:cNvPr>
            <p:cNvSpPr txBox="1"/>
            <p:nvPr/>
          </p:nvSpPr>
          <p:spPr>
            <a:xfrm>
              <a:off x="4644840" y="4662161"/>
              <a:ext cx="1072750" cy="261610"/>
            </a:xfrm>
            <a:prstGeom prst="rect">
              <a:avLst/>
            </a:prstGeom>
            <a:noFill/>
          </p:spPr>
          <p:txBody>
            <a:bodyPr wrap="square" rtlCol="0">
              <a:spAutoFit/>
            </a:bodyPr>
            <a:lstStyle/>
            <a:p>
              <a:pPr algn="ctr"/>
              <a:r>
                <a:rPr lang="en-US" sz="1100" dirty="0">
                  <a:solidFill>
                    <a:srgbClr val="232F3E"/>
                  </a:solidFill>
                </a:rPr>
                <a:t>Checklist</a:t>
              </a:r>
            </a:p>
          </p:txBody>
        </p:sp>
      </p:grpSp>
      <p:cxnSp>
        <p:nvCxnSpPr>
          <p:cNvPr id="70" name="Straight Connector 69">
            <a:extLst>
              <a:ext uri="{FF2B5EF4-FFF2-40B4-BE49-F238E27FC236}">
                <a16:creationId xmlns:a16="http://schemas.microsoft.com/office/drawing/2014/main" xmlns="" id="{24E27238-5290-3D4C-A9E8-87C95230056F}"/>
              </a:ext>
            </a:extLst>
          </p:cNvPr>
          <p:cNvCxnSpPr>
            <a:cxnSpLocks/>
          </p:cNvCxnSpPr>
          <p:nvPr/>
        </p:nvCxnSpPr>
        <p:spPr>
          <a:xfrm>
            <a:off x="5601893" y="1353254"/>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748DE5E4-4BF3-0B47-A48F-CADD27A81D7D}"/>
              </a:ext>
            </a:extLst>
          </p:cNvPr>
          <p:cNvCxnSpPr>
            <a:cxnSpLocks/>
          </p:cNvCxnSpPr>
          <p:nvPr/>
        </p:nvCxnSpPr>
        <p:spPr>
          <a:xfrm>
            <a:off x="8105251" y="1353254"/>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xmlns="" id="{F1EE7D61-CF35-D846-87D1-1D6546A030AE}"/>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530382" y="1337266"/>
            <a:ext cx="762000" cy="1092200"/>
          </a:xfrm>
          <a:prstGeom prst="rect">
            <a:avLst/>
          </a:prstGeom>
        </p:spPr>
      </p:pic>
      <p:cxnSp>
        <p:nvCxnSpPr>
          <p:cNvPr id="73" name="Straight Connector 72">
            <a:extLst>
              <a:ext uri="{FF2B5EF4-FFF2-40B4-BE49-F238E27FC236}">
                <a16:creationId xmlns:a16="http://schemas.microsoft.com/office/drawing/2014/main" xmlns="" id="{3B083B96-4E1C-8145-809E-1209F0F3E6D1}"/>
              </a:ext>
            </a:extLst>
          </p:cNvPr>
          <p:cNvCxnSpPr>
            <a:cxnSpLocks/>
          </p:cNvCxnSpPr>
          <p:nvPr/>
        </p:nvCxnSpPr>
        <p:spPr>
          <a:xfrm>
            <a:off x="2415073" y="1353254"/>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082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Media Services</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33</a:t>
            </a:fld>
            <a:endParaRPr lang="en-US" dirty="0"/>
          </a:p>
        </p:txBody>
      </p:sp>
      <p:pic>
        <p:nvPicPr>
          <p:cNvPr id="3" name="Graphic 2">
            <a:extLst>
              <a:ext uri="{FF2B5EF4-FFF2-40B4-BE49-F238E27FC236}">
                <a16:creationId xmlns:a16="http://schemas.microsoft.com/office/drawing/2014/main" xmlns="" id="{B125B42A-BDC4-4B41-BF98-C1FBCFBF9A7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53453" y="997349"/>
            <a:ext cx="762000" cy="1231900"/>
          </a:xfrm>
          <a:prstGeom prst="rect">
            <a:avLst/>
          </a:prstGeom>
        </p:spPr>
      </p:pic>
      <p:pic>
        <p:nvPicPr>
          <p:cNvPr id="8" name="Graphic 7">
            <a:extLst>
              <a:ext uri="{FF2B5EF4-FFF2-40B4-BE49-F238E27FC236}">
                <a16:creationId xmlns:a16="http://schemas.microsoft.com/office/drawing/2014/main" xmlns="" id="{31EFD7E9-F98A-FD46-929C-96D0751454E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93604" y="997349"/>
            <a:ext cx="762000" cy="1231900"/>
          </a:xfrm>
          <a:prstGeom prst="rect">
            <a:avLst/>
          </a:prstGeom>
        </p:spPr>
      </p:pic>
      <p:pic>
        <p:nvPicPr>
          <p:cNvPr id="10" name="Graphic 9">
            <a:extLst>
              <a:ext uri="{FF2B5EF4-FFF2-40B4-BE49-F238E27FC236}">
                <a16:creationId xmlns:a16="http://schemas.microsoft.com/office/drawing/2014/main" xmlns="" id="{CB123263-8CBE-6B4B-A108-42ACDE7A599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533755" y="997349"/>
            <a:ext cx="762000" cy="1231900"/>
          </a:xfrm>
          <a:prstGeom prst="rect">
            <a:avLst/>
          </a:prstGeom>
        </p:spPr>
      </p:pic>
      <p:pic>
        <p:nvPicPr>
          <p:cNvPr id="12" name="Graphic 11">
            <a:extLst>
              <a:ext uri="{FF2B5EF4-FFF2-40B4-BE49-F238E27FC236}">
                <a16:creationId xmlns:a16="http://schemas.microsoft.com/office/drawing/2014/main" xmlns="" id="{8487B3D8-FB67-A44D-BF20-BFEAEBE80900}"/>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573906" y="997349"/>
            <a:ext cx="762000" cy="1231900"/>
          </a:xfrm>
          <a:prstGeom prst="rect">
            <a:avLst/>
          </a:prstGeom>
        </p:spPr>
      </p:pic>
      <p:pic>
        <p:nvPicPr>
          <p:cNvPr id="14" name="Graphic 13">
            <a:extLst>
              <a:ext uri="{FF2B5EF4-FFF2-40B4-BE49-F238E27FC236}">
                <a16:creationId xmlns:a16="http://schemas.microsoft.com/office/drawing/2014/main" xmlns="" id="{557652E9-5789-AC48-97FA-FAF7E0B4D8C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614057" y="997349"/>
            <a:ext cx="762000" cy="1231900"/>
          </a:xfrm>
          <a:prstGeom prst="rect">
            <a:avLst/>
          </a:prstGeom>
        </p:spPr>
      </p:pic>
      <p:pic>
        <p:nvPicPr>
          <p:cNvPr id="16" name="Graphic 15">
            <a:extLst>
              <a:ext uri="{FF2B5EF4-FFF2-40B4-BE49-F238E27FC236}">
                <a16:creationId xmlns:a16="http://schemas.microsoft.com/office/drawing/2014/main" xmlns="" id="{D075229B-A026-DC47-A039-BA18A870CE68}"/>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654208" y="997349"/>
            <a:ext cx="762000" cy="1231900"/>
          </a:xfrm>
          <a:prstGeom prst="rect">
            <a:avLst/>
          </a:prstGeom>
        </p:spPr>
      </p:pic>
      <p:pic>
        <p:nvPicPr>
          <p:cNvPr id="18" name="Graphic 17">
            <a:extLst>
              <a:ext uri="{FF2B5EF4-FFF2-40B4-BE49-F238E27FC236}">
                <a16:creationId xmlns:a16="http://schemas.microsoft.com/office/drawing/2014/main" xmlns="" id="{9DB0C20A-26E7-CC48-8E11-5FAA66A6C234}"/>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694358" y="997349"/>
            <a:ext cx="762000" cy="1231900"/>
          </a:xfrm>
          <a:prstGeom prst="rect">
            <a:avLst/>
          </a:prstGeom>
        </p:spPr>
      </p:pic>
      <p:sp>
        <p:nvSpPr>
          <p:cNvPr id="19" name="Title 5">
            <a:extLst>
              <a:ext uri="{FF2B5EF4-FFF2-40B4-BE49-F238E27FC236}">
                <a16:creationId xmlns:a16="http://schemas.microsoft.com/office/drawing/2014/main" xmlns="" id="{526FC01B-6A12-F643-9B6F-D2BE97049480}"/>
              </a:ext>
            </a:extLst>
          </p:cNvPr>
          <p:cNvSpPr txBox="1">
            <a:spLocks/>
          </p:cNvSpPr>
          <p:nvPr/>
        </p:nvSpPr>
        <p:spPr>
          <a:xfrm>
            <a:off x="266700" y="2333916"/>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Migration</a:t>
            </a:r>
          </a:p>
        </p:txBody>
      </p:sp>
      <p:pic>
        <p:nvPicPr>
          <p:cNvPr id="20" name="Graphic 19">
            <a:extLst>
              <a:ext uri="{FF2B5EF4-FFF2-40B4-BE49-F238E27FC236}">
                <a16:creationId xmlns:a16="http://schemas.microsoft.com/office/drawing/2014/main" xmlns="" id="{0859D0BE-1F35-5147-8951-BA63762B946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3452" y="2979121"/>
            <a:ext cx="762000" cy="1092200"/>
          </a:xfrm>
          <a:prstGeom prst="rect">
            <a:avLst/>
          </a:prstGeom>
        </p:spPr>
      </p:pic>
      <p:pic>
        <p:nvPicPr>
          <p:cNvPr id="21" name="Graphic 20">
            <a:extLst>
              <a:ext uri="{FF2B5EF4-FFF2-40B4-BE49-F238E27FC236}">
                <a16:creationId xmlns:a16="http://schemas.microsoft.com/office/drawing/2014/main" xmlns="" id="{6D6D04BC-B461-9D42-B35C-62A541519B1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581057" y="2979121"/>
            <a:ext cx="762000" cy="1231900"/>
          </a:xfrm>
          <a:prstGeom prst="rect">
            <a:avLst/>
          </a:prstGeom>
        </p:spPr>
      </p:pic>
      <p:pic>
        <p:nvPicPr>
          <p:cNvPr id="22" name="Graphic 21">
            <a:extLst>
              <a:ext uri="{FF2B5EF4-FFF2-40B4-BE49-F238E27FC236}">
                <a16:creationId xmlns:a16="http://schemas.microsoft.com/office/drawing/2014/main" xmlns="" id="{2E2192E4-D8D9-9344-94E0-1773D0440706}"/>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3609382" y="2979121"/>
            <a:ext cx="762000" cy="1231900"/>
          </a:xfrm>
          <a:prstGeom prst="rect">
            <a:avLst/>
          </a:prstGeom>
        </p:spPr>
      </p:pic>
      <p:pic>
        <p:nvPicPr>
          <p:cNvPr id="23" name="Graphic 22">
            <a:extLst>
              <a:ext uri="{FF2B5EF4-FFF2-40B4-BE49-F238E27FC236}">
                <a16:creationId xmlns:a16="http://schemas.microsoft.com/office/drawing/2014/main" xmlns="" id="{FB3BCCA2-B7BD-B94E-B854-4F3990AFF81F}"/>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4637707" y="2979121"/>
            <a:ext cx="762000" cy="952500"/>
          </a:xfrm>
          <a:prstGeom prst="rect">
            <a:avLst/>
          </a:prstGeom>
        </p:spPr>
      </p:pic>
      <p:pic>
        <p:nvPicPr>
          <p:cNvPr id="24" name="Graphic 23">
            <a:extLst>
              <a:ext uri="{FF2B5EF4-FFF2-40B4-BE49-F238E27FC236}">
                <a16:creationId xmlns:a16="http://schemas.microsoft.com/office/drawing/2014/main" xmlns="" id="{D6FFF91F-AC87-554B-84F5-EC9084999EC3}"/>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5666032" y="2979121"/>
            <a:ext cx="762000" cy="1092200"/>
          </a:xfrm>
          <a:prstGeom prst="rect">
            <a:avLst/>
          </a:prstGeom>
        </p:spPr>
      </p:pic>
      <p:pic>
        <p:nvPicPr>
          <p:cNvPr id="25" name="Graphic 24">
            <a:extLst>
              <a:ext uri="{FF2B5EF4-FFF2-40B4-BE49-F238E27FC236}">
                <a16:creationId xmlns:a16="http://schemas.microsoft.com/office/drawing/2014/main" xmlns="" id="{80871251-CB55-C04C-A601-F0584E309518}"/>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6694358" y="2979121"/>
            <a:ext cx="762000" cy="1092200"/>
          </a:xfrm>
          <a:prstGeom prst="rect">
            <a:avLst/>
          </a:prstGeom>
        </p:spPr>
      </p:pic>
      <p:sp>
        <p:nvSpPr>
          <p:cNvPr id="32" name="Title 5">
            <a:extLst>
              <a:ext uri="{FF2B5EF4-FFF2-40B4-BE49-F238E27FC236}">
                <a16:creationId xmlns:a16="http://schemas.microsoft.com/office/drawing/2014/main" xmlns="" id="{A5F5BA1F-E86B-AB40-A2BC-27C81F81FF7D}"/>
              </a:ext>
            </a:extLst>
          </p:cNvPr>
          <p:cNvSpPr txBox="1">
            <a:spLocks/>
          </p:cNvSpPr>
          <p:nvPr/>
        </p:nvSpPr>
        <p:spPr>
          <a:xfrm>
            <a:off x="266700" y="4423832"/>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Mobile Services</a:t>
            </a:r>
          </a:p>
        </p:txBody>
      </p:sp>
      <p:pic>
        <p:nvPicPr>
          <p:cNvPr id="33" name="Graphic 32">
            <a:extLst>
              <a:ext uri="{FF2B5EF4-FFF2-40B4-BE49-F238E27FC236}">
                <a16:creationId xmlns:a16="http://schemas.microsoft.com/office/drawing/2014/main" xmlns="" id="{5F74DA58-2B15-B249-8A45-FACB0D494D82}"/>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3849496" y="5051338"/>
            <a:ext cx="762000" cy="1092200"/>
          </a:xfrm>
          <a:prstGeom prst="rect">
            <a:avLst/>
          </a:prstGeom>
        </p:spPr>
      </p:pic>
      <p:pic>
        <p:nvPicPr>
          <p:cNvPr id="35" name="Graphic 34">
            <a:extLst>
              <a:ext uri="{FF2B5EF4-FFF2-40B4-BE49-F238E27FC236}">
                <a16:creationId xmlns:a16="http://schemas.microsoft.com/office/drawing/2014/main" xmlns="" id="{AB3C8BF3-6D26-C340-AC1D-5C02E88E0501}"/>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5000640" y="5051338"/>
            <a:ext cx="762000" cy="1092200"/>
          </a:xfrm>
          <a:prstGeom prst="rect">
            <a:avLst/>
          </a:prstGeom>
        </p:spPr>
      </p:pic>
      <p:pic>
        <p:nvPicPr>
          <p:cNvPr id="36" name="Graphic 35">
            <a:extLst>
              <a:ext uri="{FF2B5EF4-FFF2-40B4-BE49-F238E27FC236}">
                <a16:creationId xmlns:a16="http://schemas.microsoft.com/office/drawing/2014/main" xmlns="" id="{6CD9443C-BB7A-D14B-A9E5-A1D5D0835445}"/>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453452" y="5051338"/>
            <a:ext cx="762000" cy="952500"/>
          </a:xfrm>
          <a:prstGeom prst="rect">
            <a:avLst/>
          </a:prstGeom>
        </p:spPr>
      </p:pic>
      <p:pic>
        <p:nvPicPr>
          <p:cNvPr id="37" name="Graphic 36">
            <a:extLst>
              <a:ext uri="{FF2B5EF4-FFF2-40B4-BE49-F238E27FC236}">
                <a16:creationId xmlns:a16="http://schemas.microsoft.com/office/drawing/2014/main" xmlns="" id="{3652D4FF-6CB9-6B4F-82D3-C85AB6A50603}"/>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2698352" y="5051338"/>
            <a:ext cx="762000" cy="1092200"/>
          </a:xfrm>
          <a:prstGeom prst="rect">
            <a:avLst/>
          </a:prstGeom>
        </p:spPr>
      </p:pic>
      <p:pic>
        <p:nvPicPr>
          <p:cNvPr id="4" name="Graphic 3">
            <a:extLst>
              <a:ext uri="{FF2B5EF4-FFF2-40B4-BE49-F238E27FC236}">
                <a16:creationId xmlns:a16="http://schemas.microsoft.com/office/drawing/2014/main" xmlns="" id="{A73857CC-6215-BE46-9990-9B3363E943A4}"/>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1575902" y="5047515"/>
            <a:ext cx="762000" cy="1092200"/>
          </a:xfrm>
          <a:prstGeom prst="rect">
            <a:avLst/>
          </a:prstGeom>
        </p:spPr>
      </p:pic>
      <p:pic>
        <p:nvPicPr>
          <p:cNvPr id="7" name="Graphic 6">
            <a:extLst>
              <a:ext uri="{FF2B5EF4-FFF2-40B4-BE49-F238E27FC236}">
                <a16:creationId xmlns:a16="http://schemas.microsoft.com/office/drawing/2014/main" xmlns="" id="{EEF7A0D2-09F3-D749-94C4-312074BEFB25}"/>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1493604" y="2979121"/>
            <a:ext cx="762000" cy="1092200"/>
          </a:xfrm>
          <a:prstGeom prst="rect">
            <a:avLst/>
          </a:prstGeom>
        </p:spPr>
      </p:pic>
    </p:spTree>
    <p:extLst>
      <p:ext uri="{BB962C8B-B14F-4D97-AF65-F5344CB8AC3E}">
        <p14:creationId xmlns:p14="http://schemas.microsoft.com/office/powerpoint/2010/main" val="428780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Network &amp; Content Delivery</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34</a:t>
            </a:fld>
            <a:endParaRPr lang="en-US" dirty="0"/>
          </a:p>
        </p:txBody>
      </p:sp>
      <p:pic>
        <p:nvPicPr>
          <p:cNvPr id="3" name="Graphic 2">
            <a:extLst>
              <a:ext uri="{FF2B5EF4-FFF2-40B4-BE49-F238E27FC236}">
                <a16:creationId xmlns:a16="http://schemas.microsoft.com/office/drawing/2014/main" xmlns="" id="{837B56F7-AA3F-0A45-8191-DBA4BFC2B72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46692" y="1495704"/>
            <a:ext cx="762000" cy="952500"/>
          </a:xfrm>
          <a:prstGeom prst="rect">
            <a:avLst/>
          </a:prstGeom>
        </p:spPr>
      </p:pic>
      <p:pic>
        <p:nvPicPr>
          <p:cNvPr id="8" name="Graphic 7">
            <a:extLst>
              <a:ext uri="{FF2B5EF4-FFF2-40B4-BE49-F238E27FC236}">
                <a16:creationId xmlns:a16="http://schemas.microsoft.com/office/drawing/2014/main" xmlns="" id="{5B6B6132-9EFC-2446-ADF8-C597B688526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49864" y="1518659"/>
            <a:ext cx="762000" cy="1092200"/>
          </a:xfrm>
          <a:prstGeom prst="rect">
            <a:avLst/>
          </a:prstGeom>
        </p:spPr>
      </p:pic>
      <p:pic>
        <p:nvPicPr>
          <p:cNvPr id="10" name="Graphic 9">
            <a:extLst>
              <a:ext uri="{FF2B5EF4-FFF2-40B4-BE49-F238E27FC236}">
                <a16:creationId xmlns:a16="http://schemas.microsoft.com/office/drawing/2014/main" xmlns="" id="{2E836C16-90E3-7949-8A41-B2D836E8A9C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704859" y="1544059"/>
            <a:ext cx="762000" cy="1092200"/>
          </a:xfrm>
          <a:prstGeom prst="rect">
            <a:avLst/>
          </a:prstGeom>
        </p:spPr>
      </p:pic>
      <p:pic>
        <p:nvPicPr>
          <p:cNvPr id="12" name="Graphic 11">
            <a:extLst>
              <a:ext uri="{FF2B5EF4-FFF2-40B4-BE49-F238E27FC236}">
                <a16:creationId xmlns:a16="http://schemas.microsoft.com/office/drawing/2014/main" xmlns="" id="{325A85E7-13D2-0F47-BDCA-847CD3D17CE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318636" y="1544059"/>
            <a:ext cx="762000" cy="1092200"/>
          </a:xfrm>
          <a:prstGeom prst="rect">
            <a:avLst/>
          </a:prstGeom>
        </p:spPr>
      </p:pic>
      <p:pic>
        <p:nvPicPr>
          <p:cNvPr id="16" name="Graphic 15">
            <a:extLst>
              <a:ext uri="{FF2B5EF4-FFF2-40B4-BE49-F238E27FC236}">
                <a16:creationId xmlns:a16="http://schemas.microsoft.com/office/drawing/2014/main" xmlns="" id="{E20A09FE-A15A-1D49-A735-770EE67D5FF4}"/>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674802" y="1507765"/>
            <a:ext cx="762000" cy="1092200"/>
          </a:xfrm>
          <a:prstGeom prst="rect">
            <a:avLst/>
          </a:prstGeom>
        </p:spPr>
      </p:pic>
      <p:grpSp>
        <p:nvGrpSpPr>
          <p:cNvPr id="30" name="Group 29">
            <a:extLst>
              <a:ext uri="{FF2B5EF4-FFF2-40B4-BE49-F238E27FC236}">
                <a16:creationId xmlns:a16="http://schemas.microsoft.com/office/drawing/2014/main" xmlns="" id="{E36ED1D4-3B40-5E4E-B8D3-A7D637229649}"/>
              </a:ext>
            </a:extLst>
          </p:cNvPr>
          <p:cNvGrpSpPr/>
          <p:nvPr/>
        </p:nvGrpSpPr>
        <p:grpSpPr>
          <a:xfrm>
            <a:off x="6549484" y="2762931"/>
            <a:ext cx="1072750" cy="1047357"/>
            <a:chOff x="6549484" y="2762931"/>
            <a:chExt cx="1072750" cy="1047357"/>
          </a:xfrm>
        </p:grpSpPr>
        <p:sp>
          <p:nvSpPr>
            <p:cNvPr id="25" name="TextBox 24">
              <a:extLst>
                <a:ext uri="{FF2B5EF4-FFF2-40B4-BE49-F238E27FC236}">
                  <a16:creationId xmlns:a16="http://schemas.microsoft.com/office/drawing/2014/main" xmlns="" id="{D7324D17-1082-5E45-B082-D28C50444552}"/>
                </a:ext>
              </a:extLst>
            </p:cNvPr>
            <p:cNvSpPr txBox="1"/>
            <p:nvPr/>
          </p:nvSpPr>
          <p:spPr>
            <a:xfrm>
              <a:off x="6549484" y="3379401"/>
              <a:ext cx="1072750" cy="430887"/>
            </a:xfrm>
            <a:prstGeom prst="rect">
              <a:avLst/>
            </a:prstGeom>
            <a:noFill/>
          </p:spPr>
          <p:txBody>
            <a:bodyPr wrap="square" rtlCol="0">
              <a:spAutoFit/>
            </a:bodyPr>
            <a:lstStyle/>
            <a:p>
              <a:pPr algn="ctr"/>
              <a:r>
                <a:rPr lang="en-US" sz="1100" dirty="0">
                  <a:solidFill>
                    <a:srgbClr val="232F3E"/>
                  </a:solidFill>
                </a:rPr>
                <a:t>Download distribution</a:t>
              </a:r>
            </a:p>
          </p:txBody>
        </p:sp>
        <p:pic>
          <p:nvPicPr>
            <p:cNvPr id="27" name="Graphic 26">
              <a:extLst>
                <a:ext uri="{FF2B5EF4-FFF2-40B4-BE49-F238E27FC236}">
                  <a16:creationId xmlns:a16="http://schemas.microsoft.com/office/drawing/2014/main" xmlns="" id="{52D8A8C6-381F-0249-AD31-0C9AD059234D}"/>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800109" y="2762931"/>
              <a:ext cx="571500" cy="571500"/>
            </a:xfrm>
            <a:prstGeom prst="rect">
              <a:avLst/>
            </a:prstGeom>
          </p:spPr>
        </p:pic>
      </p:grpSp>
      <p:grpSp>
        <p:nvGrpSpPr>
          <p:cNvPr id="34" name="Group 33">
            <a:extLst>
              <a:ext uri="{FF2B5EF4-FFF2-40B4-BE49-F238E27FC236}">
                <a16:creationId xmlns:a16="http://schemas.microsoft.com/office/drawing/2014/main" xmlns="" id="{6804B2E8-7C95-014B-8FEC-ED47B8A25BFC}"/>
              </a:ext>
            </a:extLst>
          </p:cNvPr>
          <p:cNvGrpSpPr/>
          <p:nvPr/>
        </p:nvGrpSpPr>
        <p:grpSpPr>
          <a:xfrm>
            <a:off x="6549484" y="3915264"/>
            <a:ext cx="1072750" cy="878080"/>
            <a:chOff x="6549484" y="3915264"/>
            <a:chExt cx="1072750" cy="878080"/>
          </a:xfrm>
        </p:grpSpPr>
        <p:pic>
          <p:nvPicPr>
            <p:cNvPr id="29" name="Graphic 28">
              <a:extLst>
                <a:ext uri="{FF2B5EF4-FFF2-40B4-BE49-F238E27FC236}">
                  <a16:creationId xmlns:a16="http://schemas.microsoft.com/office/drawing/2014/main" xmlns="" id="{96AD8AE2-D0DE-6B4B-992F-40D6AD861152}"/>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800109" y="3915264"/>
              <a:ext cx="571500" cy="571500"/>
            </a:xfrm>
            <a:prstGeom prst="rect">
              <a:avLst/>
            </a:prstGeom>
          </p:spPr>
        </p:pic>
        <p:sp>
          <p:nvSpPr>
            <p:cNvPr id="32" name="TextBox 31">
              <a:extLst>
                <a:ext uri="{FF2B5EF4-FFF2-40B4-BE49-F238E27FC236}">
                  <a16:creationId xmlns:a16="http://schemas.microsoft.com/office/drawing/2014/main" xmlns="" id="{CF6DE06E-EF38-8442-99FB-B9F14861C787}"/>
                </a:ext>
              </a:extLst>
            </p:cNvPr>
            <p:cNvSpPr txBox="1"/>
            <p:nvPr/>
          </p:nvSpPr>
          <p:spPr>
            <a:xfrm>
              <a:off x="6549484" y="4531734"/>
              <a:ext cx="1072750" cy="261610"/>
            </a:xfrm>
            <a:prstGeom prst="rect">
              <a:avLst/>
            </a:prstGeom>
            <a:noFill/>
          </p:spPr>
          <p:txBody>
            <a:bodyPr wrap="square" rtlCol="0">
              <a:spAutoFit/>
            </a:bodyPr>
            <a:lstStyle/>
            <a:p>
              <a:pPr algn="ctr"/>
              <a:r>
                <a:rPr lang="en-US" sz="1100" dirty="0">
                  <a:solidFill>
                    <a:srgbClr val="232F3E"/>
                  </a:solidFill>
                </a:rPr>
                <a:t>Edge location</a:t>
              </a:r>
            </a:p>
          </p:txBody>
        </p:sp>
      </p:grpSp>
      <p:grpSp>
        <p:nvGrpSpPr>
          <p:cNvPr id="35" name="Group 34">
            <a:extLst>
              <a:ext uri="{FF2B5EF4-FFF2-40B4-BE49-F238E27FC236}">
                <a16:creationId xmlns:a16="http://schemas.microsoft.com/office/drawing/2014/main" xmlns="" id="{8F2A735D-1994-9F46-BB87-6F69C157F299}"/>
              </a:ext>
            </a:extLst>
          </p:cNvPr>
          <p:cNvGrpSpPr/>
          <p:nvPr/>
        </p:nvGrpSpPr>
        <p:grpSpPr>
          <a:xfrm>
            <a:off x="6549484" y="4898320"/>
            <a:ext cx="1072750" cy="1047357"/>
            <a:chOff x="6549484" y="4898320"/>
            <a:chExt cx="1072750" cy="1047357"/>
          </a:xfrm>
        </p:grpSpPr>
        <p:pic>
          <p:nvPicPr>
            <p:cNvPr id="31" name="Graphic 30">
              <a:extLst>
                <a:ext uri="{FF2B5EF4-FFF2-40B4-BE49-F238E27FC236}">
                  <a16:creationId xmlns:a16="http://schemas.microsoft.com/office/drawing/2014/main" xmlns="" id="{43B0C797-DCD0-624D-8D86-9DA115BE357E}"/>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800109" y="4898320"/>
              <a:ext cx="571500" cy="571500"/>
            </a:xfrm>
            <a:prstGeom prst="rect">
              <a:avLst/>
            </a:prstGeom>
          </p:spPr>
        </p:pic>
        <p:sp>
          <p:nvSpPr>
            <p:cNvPr id="33" name="TextBox 32">
              <a:extLst>
                <a:ext uri="{FF2B5EF4-FFF2-40B4-BE49-F238E27FC236}">
                  <a16:creationId xmlns:a16="http://schemas.microsoft.com/office/drawing/2014/main" xmlns="" id="{D3B748FD-B977-C74B-B4D2-A82FF13C3598}"/>
                </a:ext>
              </a:extLst>
            </p:cNvPr>
            <p:cNvSpPr txBox="1"/>
            <p:nvPr/>
          </p:nvSpPr>
          <p:spPr>
            <a:xfrm>
              <a:off x="6549484" y="5514790"/>
              <a:ext cx="1072750" cy="430887"/>
            </a:xfrm>
            <a:prstGeom prst="rect">
              <a:avLst/>
            </a:prstGeom>
            <a:noFill/>
          </p:spPr>
          <p:txBody>
            <a:bodyPr wrap="square" rtlCol="0">
              <a:spAutoFit/>
            </a:bodyPr>
            <a:lstStyle/>
            <a:p>
              <a:pPr algn="ctr"/>
              <a:r>
                <a:rPr lang="en-US" sz="1100" dirty="0">
                  <a:solidFill>
                    <a:srgbClr val="232F3E"/>
                  </a:solidFill>
                </a:rPr>
                <a:t>Streaming distribution</a:t>
              </a:r>
            </a:p>
          </p:txBody>
        </p:sp>
      </p:grpSp>
      <p:grpSp>
        <p:nvGrpSpPr>
          <p:cNvPr id="37" name="Group 36">
            <a:extLst>
              <a:ext uri="{FF2B5EF4-FFF2-40B4-BE49-F238E27FC236}">
                <a16:creationId xmlns:a16="http://schemas.microsoft.com/office/drawing/2014/main" xmlns="" id="{6BDAF926-B87A-A547-8BEA-9ADF0DA6E9AE}"/>
              </a:ext>
            </a:extLst>
          </p:cNvPr>
          <p:cNvGrpSpPr/>
          <p:nvPr/>
        </p:nvGrpSpPr>
        <p:grpSpPr>
          <a:xfrm>
            <a:off x="9163261" y="2781380"/>
            <a:ext cx="1072750" cy="878080"/>
            <a:chOff x="7772447" y="2781380"/>
            <a:chExt cx="1072750" cy="878080"/>
          </a:xfrm>
        </p:grpSpPr>
        <p:pic>
          <p:nvPicPr>
            <p:cNvPr id="36" name="Graphic 35">
              <a:extLst>
                <a:ext uri="{FF2B5EF4-FFF2-40B4-BE49-F238E27FC236}">
                  <a16:creationId xmlns:a16="http://schemas.microsoft.com/office/drawing/2014/main" xmlns="" id="{60DFDFC9-5325-914F-AD54-D5B0181F5763}"/>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023072" y="2781380"/>
              <a:ext cx="571500" cy="571500"/>
            </a:xfrm>
            <a:prstGeom prst="rect">
              <a:avLst/>
            </a:prstGeom>
          </p:spPr>
        </p:pic>
        <p:sp>
          <p:nvSpPr>
            <p:cNvPr id="39" name="TextBox 38">
              <a:extLst>
                <a:ext uri="{FF2B5EF4-FFF2-40B4-BE49-F238E27FC236}">
                  <a16:creationId xmlns:a16="http://schemas.microsoft.com/office/drawing/2014/main" xmlns="" id="{13651A1C-EDC9-454A-A62F-5256B5578CFC}"/>
                </a:ext>
              </a:extLst>
            </p:cNvPr>
            <p:cNvSpPr txBox="1"/>
            <p:nvPr/>
          </p:nvSpPr>
          <p:spPr>
            <a:xfrm>
              <a:off x="7772447" y="3397850"/>
              <a:ext cx="1072750" cy="261610"/>
            </a:xfrm>
            <a:prstGeom prst="rect">
              <a:avLst/>
            </a:prstGeom>
            <a:noFill/>
          </p:spPr>
          <p:txBody>
            <a:bodyPr wrap="square" rtlCol="0">
              <a:spAutoFit/>
            </a:bodyPr>
            <a:lstStyle/>
            <a:p>
              <a:pPr algn="ctr"/>
              <a:r>
                <a:rPr lang="en-US" sz="1100" dirty="0">
                  <a:solidFill>
                    <a:srgbClr val="232F3E"/>
                  </a:solidFill>
                </a:rPr>
                <a:t>Hosted zone</a:t>
              </a:r>
            </a:p>
          </p:txBody>
        </p:sp>
      </p:grpSp>
      <p:grpSp>
        <p:nvGrpSpPr>
          <p:cNvPr id="41" name="Group 40">
            <a:extLst>
              <a:ext uri="{FF2B5EF4-FFF2-40B4-BE49-F238E27FC236}">
                <a16:creationId xmlns:a16="http://schemas.microsoft.com/office/drawing/2014/main" xmlns="" id="{279133AF-D13E-9747-89F2-ED4B4128B62B}"/>
              </a:ext>
            </a:extLst>
          </p:cNvPr>
          <p:cNvGrpSpPr/>
          <p:nvPr/>
        </p:nvGrpSpPr>
        <p:grpSpPr>
          <a:xfrm>
            <a:off x="9163261" y="3767995"/>
            <a:ext cx="1072750" cy="878080"/>
            <a:chOff x="7772447" y="3767995"/>
            <a:chExt cx="1072750" cy="878080"/>
          </a:xfrm>
        </p:grpSpPr>
        <p:pic>
          <p:nvPicPr>
            <p:cNvPr id="38" name="Graphic 37">
              <a:extLst>
                <a:ext uri="{FF2B5EF4-FFF2-40B4-BE49-F238E27FC236}">
                  <a16:creationId xmlns:a16="http://schemas.microsoft.com/office/drawing/2014/main" xmlns="" id="{660F0BEB-4DE7-A741-99CD-453A03642BA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023072" y="3767995"/>
              <a:ext cx="571500" cy="571500"/>
            </a:xfrm>
            <a:prstGeom prst="rect">
              <a:avLst/>
            </a:prstGeom>
          </p:spPr>
        </p:pic>
        <p:sp>
          <p:nvSpPr>
            <p:cNvPr id="40" name="TextBox 39">
              <a:extLst>
                <a:ext uri="{FF2B5EF4-FFF2-40B4-BE49-F238E27FC236}">
                  <a16:creationId xmlns:a16="http://schemas.microsoft.com/office/drawing/2014/main" xmlns="" id="{14A39723-405B-B74F-89FD-8BF05ECEB063}"/>
                </a:ext>
              </a:extLst>
            </p:cNvPr>
            <p:cNvSpPr txBox="1"/>
            <p:nvPr/>
          </p:nvSpPr>
          <p:spPr>
            <a:xfrm>
              <a:off x="7772447" y="4384465"/>
              <a:ext cx="1072750" cy="261610"/>
            </a:xfrm>
            <a:prstGeom prst="rect">
              <a:avLst/>
            </a:prstGeom>
            <a:noFill/>
          </p:spPr>
          <p:txBody>
            <a:bodyPr wrap="square" rtlCol="0">
              <a:spAutoFit/>
            </a:bodyPr>
            <a:lstStyle/>
            <a:p>
              <a:pPr algn="ctr"/>
              <a:r>
                <a:rPr lang="en-US" sz="1100" dirty="0">
                  <a:solidFill>
                    <a:srgbClr val="232F3E"/>
                  </a:solidFill>
                </a:rPr>
                <a:t>Route table</a:t>
              </a:r>
            </a:p>
          </p:txBody>
        </p:sp>
      </p:grpSp>
      <p:grpSp>
        <p:nvGrpSpPr>
          <p:cNvPr id="2" name="Group 1">
            <a:extLst>
              <a:ext uri="{FF2B5EF4-FFF2-40B4-BE49-F238E27FC236}">
                <a16:creationId xmlns:a16="http://schemas.microsoft.com/office/drawing/2014/main" xmlns="" id="{F0D2AA11-4E3C-C549-AE8B-077E6304EA28}"/>
              </a:ext>
            </a:extLst>
          </p:cNvPr>
          <p:cNvGrpSpPr/>
          <p:nvPr/>
        </p:nvGrpSpPr>
        <p:grpSpPr>
          <a:xfrm>
            <a:off x="1241006" y="1518659"/>
            <a:ext cx="1072750" cy="1041648"/>
            <a:chOff x="1241006" y="1518659"/>
            <a:chExt cx="1072750" cy="1041648"/>
          </a:xfrm>
        </p:grpSpPr>
        <p:pic>
          <p:nvPicPr>
            <p:cNvPr id="42" name="Graphic 41">
              <a:extLst>
                <a:ext uri="{FF2B5EF4-FFF2-40B4-BE49-F238E27FC236}">
                  <a16:creationId xmlns:a16="http://schemas.microsoft.com/office/drawing/2014/main" xmlns="" id="{2D150E77-3A06-E04F-AE6F-655C02CD2E80}"/>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1491631" y="1518659"/>
              <a:ext cx="571500" cy="571500"/>
            </a:xfrm>
            <a:prstGeom prst="rect">
              <a:avLst/>
            </a:prstGeom>
          </p:spPr>
        </p:pic>
        <p:sp>
          <p:nvSpPr>
            <p:cNvPr id="65" name="TextBox 64">
              <a:extLst>
                <a:ext uri="{FF2B5EF4-FFF2-40B4-BE49-F238E27FC236}">
                  <a16:creationId xmlns:a16="http://schemas.microsoft.com/office/drawing/2014/main" xmlns="" id="{826F4B9A-C045-9246-884D-83C7856F48FE}"/>
                </a:ext>
              </a:extLst>
            </p:cNvPr>
            <p:cNvSpPr txBox="1"/>
            <p:nvPr/>
          </p:nvSpPr>
          <p:spPr>
            <a:xfrm>
              <a:off x="1241006" y="2129420"/>
              <a:ext cx="1072750" cy="430887"/>
            </a:xfrm>
            <a:prstGeom prst="rect">
              <a:avLst/>
            </a:prstGeom>
            <a:noFill/>
          </p:spPr>
          <p:txBody>
            <a:bodyPr wrap="square" rtlCol="0">
              <a:spAutoFit/>
            </a:bodyPr>
            <a:lstStyle/>
            <a:p>
              <a:pPr algn="ctr"/>
              <a:r>
                <a:rPr lang="en-US" sz="1100" dirty="0">
                  <a:solidFill>
                    <a:srgbClr val="232F3E"/>
                  </a:solidFill>
                </a:rPr>
                <a:t>Customer gateway</a:t>
              </a:r>
            </a:p>
          </p:txBody>
        </p:sp>
      </p:grpSp>
      <p:grpSp>
        <p:nvGrpSpPr>
          <p:cNvPr id="7" name="Group 6">
            <a:extLst>
              <a:ext uri="{FF2B5EF4-FFF2-40B4-BE49-F238E27FC236}">
                <a16:creationId xmlns:a16="http://schemas.microsoft.com/office/drawing/2014/main" xmlns="" id="{6FF8B4A2-E70F-404E-93DA-B92D9EFABD8C}"/>
              </a:ext>
            </a:extLst>
          </p:cNvPr>
          <p:cNvGrpSpPr/>
          <p:nvPr/>
        </p:nvGrpSpPr>
        <p:grpSpPr>
          <a:xfrm>
            <a:off x="2095445" y="1518659"/>
            <a:ext cx="1072750" cy="1210925"/>
            <a:chOff x="2095445" y="1518659"/>
            <a:chExt cx="1072750" cy="1210925"/>
          </a:xfrm>
        </p:grpSpPr>
        <p:pic>
          <p:nvPicPr>
            <p:cNvPr id="44" name="Graphic 43">
              <a:extLst>
                <a:ext uri="{FF2B5EF4-FFF2-40B4-BE49-F238E27FC236}">
                  <a16:creationId xmlns:a16="http://schemas.microsoft.com/office/drawing/2014/main" xmlns="" id="{3FA9B793-1FE9-C54C-A936-85A2D945421B}"/>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2346070" y="1518659"/>
              <a:ext cx="571500" cy="571500"/>
            </a:xfrm>
            <a:prstGeom prst="rect">
              <a:avLst/>
            </a:prstGeom>
          </p:spPr>
        </p:pic>
        <p:sp>
          <p:nvSpPr>
            <p:cNvPr id="66" name="TextBox 65">
              <a:extLst>
                <a:ext uri="{FF2B5EF4-FFF2-40B4-BE49-F238E27FC236}">
                  <a16:creationId xmlns:a16="http://schemas.microsoft.com/office/drawing/2014/main" xmlns="" id="{05FD5BF2-FBEC-CC42-AC55-5949108C2530}"/>
                </a:ext>
              </a:extLst>
            </p:cNvPr>
            <p:cNvSpPr txBox="1"/>
            <p:nvPr/>
          </p:nvSpPr>
          <p:spPr>
            <a:xfrm>
              <a:off x="2095445" y="2129420"/>
              <a:ext cx="1072750" cy="600164"/>
            </a:xfrm>
            <a:prstGeom prst="rect">
              <a:avLst/>
            </a:prstGeom>
            <a:noFill/>
          </p:spPr>
          <p:txBody>
            <a:bodyPr wrap="square" rtlCol="0">
              <a:spAutoFit/>
            </a:bodyPr>
            <a:lstStyle/>
            <a:p>
              <a:pPr algn="ctr"/>
              <a:r>
                <a:rPr lang="en-US" sz="1100" dirty="0">
                  <a:solidFill>
                    <a:srgbClr val="232F3E"/>
                  </a:solidFill>
                </a:rPr>
                <a:t>Elastic network adapter</a:t>
              </a:r>
            </a:p>
          </p:txBody>
        </p:sp>
      </p:grpSp>
      <p:grpSp>
        <p:nvGrpSpPr>
          <p:cNvPr id="9" name="Group 8">
            <a:extLst>
              <a:ext uri="{FF2B5EF4-FFF2-40B4-BE49-F238E27FC236}">
                <a16:creationId xmlns:a16="http://schemas.microsoft.com/office/drawing/2014/main" xmlns="" id="{BB60FBC9-199D-2641-87CA-CF5328B9D8A2}"/>
              </a:ext>
            </a:extLst>
          </p:cNvPr>
          <p:cNvGrpSpPr/>
          <p:nvPr/>
        </p:nvGrpSpPr>
        <p:grpSpPr>
          <a:xfrm>
            <a:off x="2994855" y="1518659"/>
            <a:ext cx="1072750" cy="1210925"/>
            <a:chOff x="2994855" y="1518659"/>
            <a:chExt cx="1072750" cy="1210925"/>
          </a:xfrm>
        </p:grpSpPr>
        <p:pic>
          <p:nvPicPr>
            <p:cNvPr id="46" name="Graphic 45">
              <a:extLst>
                <a:ext uri="{FF2B5EF4-FFF2-40B4-BE49-F238E27FC236}">
                  <a16:creationId xmlns:a16="http://schemas.microsoft.com/office/drawing/2014/main" xmlns="" id="{BEF135FD-DD27-064D-B34F-36C370F7977B}"/>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3245480" y="1518659"/>
              <a:ext cx="571500" cy="571500"/>
            </a:xfrm>
            <a:prstGeom prst="rect">
              <a:avLst/>
            </a:prstGeom>
          </p:spPr>
        </p:pic>
        <p:sp>
          <p:nvSpPr>
            <p:cNvPr id="67" name="TextBox 66">
              <a:extLst>
                <a:ext uri="{FF2B5EF4-FFF2-40B4-BE49-F238E27FC236}">
                  <a16:creationId xmlns:a16="http://schemas.microsoft.com/office/drawing/2014/main" xmlns="" id="{F5BE8EC3-8A5E-F346-B7E0-8AA63EDC250F}"/>
                </a:ext>
              </a:extLst>
            </p:cNvPr>
            <p:cNvSpPr txBox="1"/>
            <p:nvPr/>
          </p:nvSpPr>
          <p:spPr>
            <a:xfrm>
              <a:off x="2994855" y="2129420"/>
              <a:ext cx="1072750" cy="600164"/>
            </a:xfrm>
            <a:prstGeom prst="rect">
              <a:avLst/>
            </a:prstGeom>
            <a:noFill/>
          </p:spPr>
          <p:txBody>
            <a:bodyPr wrap="square" rtlCol="0">
              <a:spAutoFit/>
            </a:bodyPr>
            <a:lstStyle/>
            <a:p>
              <a:pPr algn="ctr"/>
              <a:r>
                <a:rPr lang="en-US" sz="1100" dirty="0">
                  <a:solidFill>
                    <a:srgbClr val="232F3E"/>
                  </a:solidFill>
                </a:rPr>
                <a:t>Elastic network interface</a:t>
              </a:r>
            </a:p>
          </p:txBody>
        </p:sp>
      </p:grpSp>
      <p:grpSp>
        <p:nvGrpSpPr>
          <p:cNvPr id="11" name="Group 10">
            <a:extLst>
              <a:ext uri="{FF2B5EF4-FFF2-40B4-BE49-F238E27FC236}">
                <a16:creationId xmlns:a16="http://schemas.microsoft.com/office/drawing/2014/main" xmlns="" id="{31E33A10-5056-6F4D-915E-79AB1C799AFA}"/>
              </a:ext>
            </a:extLst>
          </p:cNvPr>
          <p:cNvGrpSpPr/>
          <p:nvPr/>
        </p:nvGrpSpPr>
        <p:grpSpPr>
          <a:xfrm>
            <a:off x="3879275" y="1518659"/>
            <a:ext cx="1072750" cy="872371"/>
            <a:chOff x="3879275" y="1518659"/>
            <a:chExt cx="1072750" cy="872371"/>
          </a:xfrm>
        </p:grpSpPr>
        <p:pic>
          <p:nvPicPr>
            <p:cNvPr id="48" name="Graphic 47">
              <a:extLst>
                <a:ext uri="{FF2B5EF4-FFF2-40B4-BE49-F238E27FC236}">
                  <a16:creationId xmlns:a16="http://schemas.microsoft.com/office/drawing/2014/main" xmlns="" id="{1781E7EA-76CE-D445-9351-382692FFDC6B}"/>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4129900" y="1518659"/>
              <a:ext cx="571500" cy="571500"/>
            </a:xfrm>
            <a:prstGeom prst="rect">
              <a:avLst/>
            </a:prstGeom>
          </p:spPr>
        </p:pic>
        <p:sp>
          <p:nvSpPr>
            <p:cNvPr id="68" name="TextBox 67">
              <a:extLst>
                <a:ext uri="{FF2B5EF4-FFF2-40B4-BE49-F238E27FC236}">
                  <a16:creationId xmlns:a16="http://schemas.microsoft.com/office/drawing/2014/main" xmlns="" id="{9B1537FC-3209-FE47-9136-014883AD7DBA}"/>
                </a:ext>
              </a:extLst>
            </p:cNvPr>
            <p:cNvSpPr txBox="1"/>
            <p:nvPr/>
          </p:nvSpPr>
          <p:spPr>
            <a:xfrm>
              <a:off x="3879275" y="2129420"/>
              <a:ext cx="1072750" cy="261610"/>
            </a:xfrm>
            <a:prstGeom prst="rect">
              <a:avLst/>
            </a:prstGeom>
            <a:noFill/>
          </p:spPr>
          <p:txBody>
            <a:bodyPr wrap="square" rtlCol="0">
              <a:spAutoFit/>
            </a:bodyPr>
            <a:lstStyle/>
            <a:p>
              <a:pPr algn="ctr"/>
              <a:r>
                <a:rPr lang="en-US" sz="1100" dirty="0">
                  <a:solidFill>
                    <a:srgbClr val="232F3E"/>
                  </a:solidFill>
                </a:rPr>
                <a:t>Endpoints</a:t>
              </a:r>
            </a:p>
          </p:txBody>
        </p:sp>
      </p:grpSp>
      <p:grpSp>
        <p:nvGrpSpPr>
          <p:cNvPr id="13" name="Group 12">
            <a:extLst>
              <a:ext uri="{FF2B5EF4-FFF2-40B4-BE49-F238E27FC236}">
                <a16:creationId xmlns:a16="http://schemas.microsoft.com/office/drawing/2014/main" xmlns="" id="{D1F1B964-8912-3144-8BD3-058FE4F4E4B2}"/>
              </a:ext>
            </a:extLst>
          </p:cNvPr>
          <p:cNvGrpSpPr/>
          <p:nvPr/>
        </p:nvGrpSpPr>
        <p:grpSpPr>
          <a:xfrm>
            <a:off x="1241006" y="2827165"/>
            <a:ext cx="1072750" cy="872371"/>
            <a:chOff x="1241006" y="2827165"/>
            <a:chExt cx="1072750" cy="872371"/>
          </a:xfrm>
        </p:grpSpPr>
        <p:pic>
          <p:nvPicPr>
            <p:cNvPr id="50" name="Graphic 49">
              <a:extLst>
                <a:ext uri="{FF2B5EF4-FFF2-40B4-BE49-F238E27FC236}">
                  <a16:creationId xmlns:a16="http://schemas.microsoft.com/office/drawing/2014/main" xmlns="" id="{EBEBAF04-1605-0E4A-820A-4B1E671E21FF}"/>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1491631" y="2827165"/>
              <a:ext cx="571500" cy="571500"/>
            </a:xfrm>
            <a:prstGeom prst="rect">
              <a:avLst/>
            </a:prstGeom>
          </p:spPr>
        </p:pic>
        <p:sp>
          <p:nvSpPr>
            <p:cNvPr id="69" name="TextBox 68">
              <a:extLst>
                <a:ext uri="{FF2B5EF4-FFF2-40B4-BE49-F238E27FC236}">
                  <a16:creationId xmlns:a16="http://schemas.microsoft.com/office/drawing/2014/main" xmlns="" id="{9CC9A30A-84FA-F444-97F8-ACBDAA242D16}"/>
                </a:ext>
              </a:extLst>
            </p:cNvPr>
            <p:cNvSpPr txBox="1"/>
            <p:nvPr/>
          </p:nvSpPr>
          <p:spPr>
            <a:xfrm>
              <a:off x="1241006" y="3437926"/>
              <a:ext cx="1072750" cy="261610"/>
            </a:xfrm>
            <a:prstGeom prst="rect">
              <a:avLst/>
            </a:prstGeom>
            <a:noFill/>
          </p:spPr>
          <p:txBody>
            <a:bodyPr wrap="square" rtlCol="0">
              <a:spAutoFit/>
            </a:bodyPr>
            <a:lstStyle/>
            <a:p>
              <a:pPr algn="ctr"/>
              <a:r>
                <a:rPr lang="en-US" sz="1100" dirty="0">
                  <a:solidFill>
                    <a:srgbClr val="232F3E"/>
                  </a:solidFill>
                </a:rPr>
                <a:t>Flow logs</a:t>
              </a:r>
            </a:p>
          </p:txBody>
        </p:sp>
      </p:grpSp>
      <p:grpSp>
        <p:nvGrpSpPr>
          <p:cNvPr id="15" name="Group 14">
            <a:extLst>
              <a:ext uri="{FF2B5EF4-FFF2-40B4-BE49-F238E27FC236}">
                <a16:creationId xmlns:a16="http://schemas.microsoft.com/office/drawing/2014/main" xmlns="" id="{622A3F3C-9414-BB4A-BAFF-BA861EF328B3}"/>
              </a:ext>
            </a:extLst>
          </p:cNvPr>
          <p:cNvGrpSpPr/>
          <p:nvPr/>
        </p:nvGrpSpPr>
        <p:grpSpPr>
          <a:xfrm>
            <a:off x="2095445" y="2827165"/>
            <a:ext cx="1072750" cy="1041648"/>
            <a:chOff x="2095445" y="2827165"/>
            <a:chExt cx="1072750" cy="1041648"/>
          </a:xfrm>
        </p:grpSpPr>
        <p:pic>
          <p:nvPicPr>
            <p:cNvPr id="52" name="Graphic 51">
              <a:extLst>
                <a:ext uri="{FF2B5EF4-FFF2-40B4-BE49-F238E27FC236}">
                  <a16:creationId xmlns:a16="http://schemas.microsoft.com/office/drawing/2014/main" xmlns="" id="{F2320469-8ACE-AE49-B526-3D16D6DAFFC3}"/>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2346070" y="2827165"/>
              <a:ext cx="571500" cy="571500"/>
            </a:xfrm>
            <a:prstGeom prst="rect">
              <a:avLst/>
            </a:prstGeom>
          </p:spPr>
        </p:pic>
        <p:sp>
          <p:nvSpPr>
            <p:cNvPr id="70" name="TextBox 69">
              <a:extLst>
                <a:ext uri="{FF2B5EF4-FFF2-40B4-BE49-F238E27FC236}">
                  <a16:creationId xmlns:a16="http://schemas.microsoft.com/office/drawing/2014/main" xmlns="" id="{17023907-717A-0F4F-9877-7DAD52A4FA87}"/>
                </a:ext>
              </a:extLst>
            </p:cNvPr>
            <p:cNvSpPr txBox="1"/>
            <p:nvPr/>
          </p:nvSpPr>
          <p:spPr>
            <a:xfrm>
              <a:off x="2095445" y="3437926"/>
              <a:ext cx="1072750" cy="430887"/>
            </a:xfrm>
            <a:prstGeom prst="rect">
              <a:avLst/>
            </a:prstGeom>
            <a:noFill/>
          </p:spPr>
          <p:txBody>
            <a:bodyPr wrap="square" rtlCol="0">
              <a:spAutoFit/>
            </a:bodyPr>
            <a:lstStyle/>
            <a:p>
              <a:pPr algn="ctr"/>
              <a:r>
                <a:rPr lang="en-US" sz="1100" dirty="0">
                  <a:solidFill>
                    <a:srgbClr val="232F3E"/>
                  </a:solidFill>
                </a:rPr>
                <a:t>Internet gateway</a:t>
              </a:r>
            </a:p>
          </p:txBody>
        </p:sp>
      </p:grpSp>
      <p:grpSp>
        <p:nvGrpSpPr>
          <p:cNvPr id="17" name="Group 16">
            <a:extLst>
              <a:ext uri="{FF2B5EF4-FFF2-40B4-BE49-F238E27FC236}">
                <a16:creationId xmlns:a16="http://schemas.microsoft.com/office/drawing/2014/main" xmlns="" id="{4FDC91C2-D95F-7242-9A69-40A7C6104622}"/>
              </a:ext>
            </a:extLst>
          </p:cNvPr>
          <p:cNvGrpSpPr/>
          <p:nvPr/>
        </p:nvGrpSpPr>
        <p:grpSpPr>
          <a:xfrm>
            <a:off x="2994855" y="2827165"/>
            <a:ext cx="1072750" cy="872371"/>
            <a:chOff x="2994855" y="2827165"/>
            <a:chExt cx="1072750" cy="872371"/>
          </a:xfrm>
        </p:grpSpPr>
        <p:pic>
          <p:nvPicPr>
            <p:cNvPr id="54" name="Graphic 53">
              <a:extLst>
                <a:ext uri="{FF2B5EF4-FFF2-40B4-BE49-F238E27FC236}">
                  <a16:creationId xmlns:a16="http://schemas.microsoft.com/office/drawing/2014/main" xmlns="" id="{AA28D1FF-1427-8A44-B37C-D10BCDFC5264}"/>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3245480" y="2827165"/>
              <a:ext cx="571500" cy="571500"/>
            </a:xfrm>
            <a:prstGeom prst="rect">
              <a:avLst/>
            </a:prstGeom>
          </p:spPr>
        </p:pic>
        <p:sp>
          <p:nvSpPr>
            <p:cNvPr id="71" name="TextBox 70">
              <a:extLst>
                <a:ext uri="{FF2B5EF4-FFF2-40B4-BE49-F238E27FC236}">
                  <a16:creationId xmlns:a16="http://schemas.microsoft.com/office/drawing/2014/main" xmlns="" id="{4E66D411-38CD-2141-9A6C-5B833715E6CB}"/>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19" name="Group 18">
            <a:extLst>
              <a:ext uri="{FF2B5EF4-FFF2-40B4-BE49-F238E27FC236}">
                <a16:creationId xmlns:a16="http://schemas.microsoft.com/office/drawing/2014/main" xmlns="" id="{5D2B7A58-8473-9C42-BEB7-C80945945FC5}"/>
              </a:ext>
            </a:extLst>
          </p:cNvPr>
          <p:cNvGrpSpPr/>
          <p:nvPr/>
        </p:nvGrpSpPr>
        <p:grpSpPr>
          <a:xfrm>
            <a:off x="3879275" y="2827165"/>
            <a:ext cx="1072750" cy="1210925"/>
            <a:chOff x="3879275" y="2827165"/>
            <a:chExt cx="1072750" cy="1210925"/>
          </a:xfrm>
        </p:grpSpPr>
        <p:pic>
          <p:nvPicPr>
            <p:cNvPr id="56" name="Graphic 55">
              <a:extLst>
                <a:ext uri="{FF2B5EF4-FFF2-40B4-BE49-F238E27FC236}">
                  <a16:creationId xmlns:a16="http://schemas.microsoft.com/office/drawing/2014/main" xmlns="" id="{B92191F7-4E59-4C48-9C67-446E585B2AEF}"/>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4129900" y="2827165"/>
              <a:ext cx="571500" cy="571500"/>
            </a:xfrm>
            <a:prstGeom prst="rect">
              <a:avLst/>
            </a:prstGeom>
          </p:spPr>
        </p:pic>
        <p:sp>
          <p:nvSpPr>
            <p:cNvPr id="72" name="TextBox 71">
              <a:extLst>
                <a:ext uri="{FF2B5EF4-FFF2-40B4-BE49-F238E27FC236}">
                  <a16:creationId xmlns:a16="http://schemas.microsoft.com/office/drawing/2014/main" xmlns="" id="{EF19BA3E-46B1-4045-A7DC-2BDBD62AFE95}"/>
                </a:ext>
              </a:extLst>
            </p:cNvPr>
            <p:cNvSpPr txBox="1"/>
            <p:nvPr/>
          </p:nvSpPr>
          <p:spPr>
            <a:xfrm>
              <a:off x="3879275" y="3437926"/>
              <a:ext cx="1072750" cy="600164"/>
            </a:xfrm>
            <a:prstGeom prst="rect">
              <a:avLst/>
            </a:prstGeom>
            <a:noFill/>
          </p:spPr>
          <p:txBody>
            <a:bodyPr wrap="square" rtlCol="0">
              <a:spAutoFit/>
            </a:bodyPr>
            <a:lstStyle/>
            <a:p>
              <a:pPr algn="ctr"/>
              <a:r>
                <a:rPr lang="en-US" sz="1100" dirty="0">
                  <a:solidFill>
                    <a:srgbClr val="232F3E"/>
                  </a:solidFill>
                </a:rPr>
                <a:t>Network access control list</a:t>
              </a:r>
            </a:p>
          </p:txBody>
        </p:sp>
      </p:grpSp>
      <p:grpSp>
        <p:nvGrpSpPr>
          <p:cNvPr id="21" name="Group 20">
            <a:extLst>
              <a:ext uri="{FF2B5EF4-FFF2-40B4-BE49-F238E27FC236}">
                <a16:creationId xmlns:a16="http://schemas.microsoft.com/office/drawing/2014/main" xmlns="" id="{B5BA4765-74D2-DE48-A215-57951ABA1ACC}"/>
              </a:ext>
            </a:extLst>
          </p:cNvPr>
          <p:cNvGrpSpPr/>
          <p:nvPr/>
        </p:nvGrpSpPr>
        <p:grpSpPr>
          <a:xfrm>
            <a:off x="1241006" y="4222002"/>
            <a:ext cx="1072750" cy="872371"/>
            <a:chOff x="1241006" y="4222002"/>
            <a:chExt cx="1072750" cy="872371"/>
          </a:xfrm>
        </p:grpSpPr>
        <p:pic>
          <p:nvPicPr>
            <p:cNvPr id="58" name="Graphic 57">
              <a:extLst>
                <a:ext uri="{FF2B5EF4-FFF2-40B4-BE49-F238E27FC236}">
                  <a16:creationId xmlns:a16="http://schemas.microsoft.com/office/drawing/2014/main" xmlns="" id="{CB6D684C-ECA1-8247-90A2-9FD9E90910E0}"/>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1491631" y="4222002"/>
              <a:ext cx="571500" cy="571500"/>
            </a:xfrm>
            <a:prstGeom prst="rect">
              <a:avLst/>
            </a:prstGeom>
          </p:spPr>
        </p:pic>
        <p:sp>
          <p:nvSpPr>
            <p:cNvPr id="73" name="TextBox 72">
              <a:extLst>
                <a:ext uri="{FF2B5EF4-FFF2-40B4-BE49-F238E27FC236}">
                  <a16:creationId xmlns:a16="http://schemas.microsoft.com/office/drawing/2014/main" xmlns="" id="{9D39E044-EF6B-6B4C-BCDB-585B2743F9F1}"/>
                </a:ext>
              </a:extLst>
            </p:cNvPr>
            <p:cNvSpPr txBox="1"/>
            <p:nvPr/>
          </p:nvSpPr>
          <p:spPr>
            <a:xfrm>
              <a:off x="1241006" y="4832763"/>
              <a:ext cx="1072750" cy="261610"/>
            </a:xfrm>
            <a:prstGeom prst="rect">
              <a:avLst/>
            </a:prstGeom>
            <a:noFill/>
          </p:spPr>
          <p:txBody>
            <a:bodyPr wrap="square" rtlCol="0">
              <a:spAutoFit/>
            </a:bodyPr>
            <a:lstStyle/>
            <a:p>
              <a:pPr algn="ctr"/>
              <a:r>
                <a:rPr lang="en-US" sz="1100" dirty="0">
                  <a:solidFill>
                    <a:srgbClr val="232F3E"/>
                  </a:solidFill>
                </a:rPr>
                <a:t>Peering</a:t>
              </a:r>
            </a:p>
          </p:txBody>
        </p:sp>
      </p:grpSp>
      <p:grpSp>
        <p:nvGrpSpPr>
          <p:cNvPr id="23" name="Group 22">
            <a:extLst>
              <a:ext uri="{FF2B5EF4-FFF2-40B4-BE49-F238E27FC236}">
                <a16:creationId xmlns:a16="http://schemas.microsoft.com/office/drawing/2014/main" xmlns="" id="{D953FBC4-FF87-9849-99E5-40ED655050A9}"/>
              </a:ext>
            </a:extLst>
          </p:cNvPr>
          <p:cNvGrpSpPr/>
          <p:nvPr/>
        </p:nvGrpSpPr>
        <p:grpSpPr>
          <a:xfrm>
            <a:off x="2095445" y="4222002"/>
            <a:ext cx="1072750" cy="872371"/>
            <a:chOff x="2095445" y="4222002"/>
            <a:chExt cx="1072750" cy="872371"/>
          </a:xfrm>
        </p:grpSpPr>
        <p:pic>
          <p:nvPicPr>
            <p:cNvPr id="60" name="Graphic 59">
              <a:extLst>
                <a:ext uri="{FF2B5EF4-FFF2-40B4-BE49-F238E27FC236}">
                  <a16:creationId xmlns:a16="http://schemas.microsoft.com/office/drawing/2014/main" xmlns="" id="{0F9FFBF5-4DFC-834B-A5B1-9131ACEE484C}"/>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2346070" y="4222002"/>
              <a:ext cx="571500" cy="571500"/>
            </a:xfrm>
            <a:prstGeom prst="rect">
              <a:avLst/>
            </a:prstGeom>
          </p:spPr>
        </p:pic>
        <p:sp>
          <p:nvSpPr>
            <p:cNvPr id="74" name="TextBox 73">
              <a:extLst>
                <a:ext uri="{FF2B5EF4-FFF2-40B4-BE49-F238E27FC236}">
                  <a16:creationId xmlns:a16="http://schemas.microsoft.com/office/drawing/2014/main" xmlns="" id="{1A3E063F-D1DF-504F-862D-073EC041DA79}"/>
                </a:ext>
              </a:extLst>
            </p:cNvPr>
            <p:cNvSpPr txBox="1"/>
            <p:nvPr/>
          </p:nvSpPr>
          <p:spPr>
            <a:xfrm>
              <a:off x="2095445" y="4832763"/>
              <a:ext cx="1072750" cy="261610"/>
            </a:xfrm>
            <a:prstGeom prst="rect">
              <a:avLst/>
            </a:prstGeom>
            <a:noFill/>
          </p:spPr>
          <p:txBody>
            <a:bodyPr wrap="square" rtlCol="0">
              <a:spAutoFit/>
            </a:bodyPr>
            <a:lstStyle/>
            <a:p>
              <a:pPr algn="ctr"/>
              <a:r>
                <a:rPr lang="en-US" sz="1100" dirty="0">
                  <a:solidFill>
                    <a:srgbClr val="232F3E"/>
                  </a:solidFill>
                </a:rPr>
                <a:t>Router</a:t>
              </a:r>
            </a:p>
          </p:txBody>
        </p:sp>
      </p:grpSp>
      <p:grpSp>
        <p:nvGrpSpPr>
          <p:cNvPr id="26" name="Group 25">
            <a:extLst>
              <a:ext uri="{FF2B5EF4-FFF2-40B4-BE49-F238E27FC236}">
                <a16:creationId xmlns:a16="http://schemas.microsoft.com/office/drawing/2014/main" xmlns="" id="{95C68B37-74FB-9C41-8B35-86CB1D176F29}"/>
              </a:ext>
            </a:extLst>
          </p:cNvPr>
          <p:cNvGrpSpPr/>
          <p:nvPr/>
        </p:nvGrpSpPr>
        <p:grpSpPr>
          <a:xfrm>
            <a:off x="2994855" y="4222002"/>
            <a:ext cx="1072750" cy="1041648"/>
            <a:chOff x="2994855" y="4222002"/>
            <a:chExt cx="1072750" cy="1041648"/>
          </a:xfrm>
        </p:grpSpPr>
        <p:pic>
          <p:nvPicPr>
            <p:cNvPr id="62" name="Graphic 61">
              <a:extLst>
                <a:ext uri="{FF2B5EF4-FFF2-40B4-BE49-F238E27FC236}">
                  <a16:creationId xmlns:a16="http://schemas.microsoft.com/office/drawing/2014/main" xmlns="" id="{4CC84F98-C4A4-3741-BDC9-CBB08B768600}"/>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3245480" y="4222002"/>
              <a:ext cx="571500" cy="571500"/>
            </a:xfrm>
            <a:prstGeom prst="rect">
              <a:avLst/>
            </a:prstGeom>
          </p:spPr>
        </p:pic>
        <p:sp>
          <p:nvSpPr>
            <p:cNvPr id="75" name="TextBox 74">
              <a:extLst>
                <a:ext uri="{FF2B5EF4-FFF2-40B4-BE49-F238E27FC236}">
                  <a16:creationId xmlns:a16="http://schemas.microsoft.com/office/drawing/2014/main" xmlns="" id="{28EF1E57-0AB2-0641-998C-2AC30916FEE8}"/>
                </a:ext>
              </a:extLst>
            </p:cNvPr>
            <p:cNvSpPr txBox="1"/>
            <p:nvPr/>
          </p:nvSpPr>
          <p:spPr>
            <a:xfrm>
              <a:off x="2994855" y="4832763"/>
              <a:ext cx="1072750" cy="430887"/>
            </a:xfrm>
            <a:prstGeom prst="rect">
              <a:avLst/>
            </a:prstGeom>
            <a:noFill/>
          </p:spPr>
          <p:txBody>
            <a:bodyPr wrap="square" rtlCol="0">
              <a:spAutoFit/>
            </a:bodyPr>
            <a:lstStyle/>
            <a:p>
              <a:pPr algn="ctr"/>
              <a:r>
                <a:rPr lang="en-US" sz="1100" dirty="0">
                  <a:solidFill>
                    <a:srgbClr val="232F3E"/>
                  </a:solidFill>
                </a:rPr>
                <a:t>VPN Connection</a:t>
              </a:r>
            </a:p>
          </p:txBody>
        </p:sp>
      </p:grpSp>
      <p:grpSp>
        <p:nvGrpSpPr>
          <p:cNvPr id="28" name="Group 27">
            <a:extLst>
              <a:ext uri="{FF2B5EF4-FFF2-40B4-BE49-F238E27FC236}">
                <a16:creationId xmlns:a16="http://schemas.microsoft.com/office/drawing/2014/main" xmlns="" id="{F6E07876-F293-EE4B-839D-C6B89D2232D9}"/>
              </a:ext>
            </a:extLst>
          </p:cNvPr>
          <p:cNvGrpSpPr/>
          <p:nvPr/>
        </p:nvGrpSpPr>
        <p:grpSpPr>
          <a:xfrm>
            <a:off x="3879275" y="4222002"/>
            <a:ext cx="1072750" cy="872371"/>
            <a:chOff x="3879275" y="4222002"/>
            <a:chExt cx="1072750" cy="872371"/>
          </a:xfrm>
        </p:grpSpPr>
        <p:pic>
          <p:nvPicPr>
            <p:cNvPr id="64" name="Graphic 63">
              <a:extLst>
                <a:ext uri="{FF2B5EF4-FFF2-40B4-BE49-F238E27FC236}">
                  <a16:creationId xmlns:a16="http://schemas.microsoft.com/office/drawing/2014/main" xmlns="" id="{BB040458-2997-E64F-954F-B45EC948C177}"/>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4129900" y="4222002"/>
              <a:ext cx="571500" cy="571500"/>
            </a:xfrm>
            <a:prstGeom prst="rect">
              <a:avLst/>
            </a:prstGeom>
          </p:spPr>
        </p:pic>
        <p:sp>
          <p:nvSpPr>
            <p:cNvPr id="76" name="TextBox 75">
              <a:extLst>
                <a:ext uri="{FF2B5EF4-FFF2-40B4-BE49-F238E27FC236}">
                  <a16:creationId xmlns:a16="http://schemas.microsoft.com/office/drawing/2014/main" xmlns="" id="{D175033F-BBD1-354A-A9E3-D471B08F6331}"/>
                </a:ext>
              </a:extLst>
            </p:cNvPr>
            <p:cNvSpPr txBox="1"/>
            <p:nvPr/>
          </p:nvSpPr>
          <p:spPr>
            <a:xfrm>
              <a:off x="3879275" y="4832763"/>
              <a:ext cx="1072750" cy="261610"/>
            </a:xfrm>
            <a:prstGeom prst="rect">
              <a:avLst/>
            </a:prstGeom>
            <a:noFill/>
          </p:spPr>
          <p:txBody>
            <a:bodyPr wrap="square" rtlCol="0">
              <a:spAutoFit/>
            </a:bodyPr>
            <a:lstStyle/>
            <a:p>
              <a:pPr algn="ctr"/>
              <a:r>
                <a:rPr lang="en-US" sz="1100" dirty="0">
                  <a:solidFill>
                    <a:srgbClr val="232F3E"/>
                  </a:solidFill>
                </a:rPr>
                <a:t>VPN Gateway</a:t>
              </a:r>
            </a:p>
          </p:txBody>
        </p:sp>
      </p:grpSp>
      <p:cxnSp>
        <p:nvCxnSpPr>
          <p:cNvPr id="77" name="Straight Connector 76">
            <a:extLst>
              <a:ext uri="{FF2B5EF4-FFF2-40B4-BE49-F238E27FC236}">
                <a16:creationId xmlns:a16="http://schemas.microsoft.com/office/drawing/2014/main" xmlns="" id="{07CDAD81-567B-5F43-BB38-4DCB0FEEBBB9}"/>
              </a:ext>
            </a:extLst>
          </p:cNvPr>
          <p:cNvCxnSpPr>
            <a:cxnSpLocks/>
          </p:cNvCxnSpPr>
          <p:nvPr/>
        </p:nvCxnSpPr>
        <p:spPr>
          <a:xfrm>
            <a:off x="5185976"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6BEFAE75-0958-2B47-99F0-A92D36503EDE}"/>
              </a:ext>
            </a:extLst>
          </p:cNvPr>
          <p:cNvCxnSpPr>
            <a:cxnSpLocks/>
          </p:cNvCxnSpPr>
          <p:nvPr/>
        </p:nvCxnSpPr>
        <p:spPr>
          <a:xfrm>
            <a:off x="6370199"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E784881E-9E40-1F4E-934C-C2BE19AF565D}"/>
              </a:ext>
            </a:extLst>
          </p:cNvPr>
          <p:cNvCxnSpPr>
            <a:cxnSpLocks/>
          </p:cNvCxnSpPr>
          <p:nvPr/>
        </p:nvCxnSpPr>
        <p:spPr>
          <a:xfrm>
            <a:off x="7719314"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355E52FC-9E92-A44D-A031-E56C300C3985}"/>
              </a:ext>
            </a:extLst>
          </p:cNvPr>
          <p:cNvCxnSpPr>
            <a:cxnSpLocks/>
          </p:cNvCxnSpPr>
          <p:nvPr/>
        </p:nvCxnSpPr>
        <p:spPr>
          <a:xfrm>
            <a:off x="10444252"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xmlns="" id="{EAECE04B-8175-444C-B336-A7351BC00171}"/>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5426391" y="1544059"/>
            <a:ext cx="762000" cy="1092200"/>
          </a:xfrm>
          <a:prstGeom prst="rect">
            <a:avLst/>
          </a:prstGeom>
        </p:spPr>
      </p:pic>
      <p:cxnSp>
        <p:nvCxnSpPr>
          <p:cNvPr id="81" name="Straight Connector 80">
            <a:extLst>
              <a:ext uri="{FF2B5EF4-FFF2-40B4-BE49-F238E27FC236}">
                <a16:creationId xmlns:a16="http://schemas.microsoft.com/office/drawing/2014/main" xmlns="" id="{1AD2439F-B88E-BE40-9969-ACB9FE468327}"/>
              </a:ext>
            </a:extLst>
          </p:cNvPr>
          <p:cNvCxnSpPr>
            <a:cxnSpLocks/>
          </p:cNvCxnSpPr>
          <p:nvPr/>
        </p:nvCxnSpPr>
        <p:spPr>
          <a:xfrm>
            <a:off x="9022858"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962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p:txBody>
          <a:bodyPr/>
          <a:lstStyle/>
          <a:p>
            <a:r>
              <a:rPr lang="en-US" dirty="0"/>
              <a:t>Security, Identity, &amp; Compliance</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35</a:t>
            </a:fld>
            <a:endParaRPr lang="en-US" dirty="0"/>
          </a:p>
        </p:txBody>
      </p:sp>
      <p:pic>
        <p:nvPicPr>
          <p:cNvPr id="3" name="Graphic 2">
            <a:extLst>
              <a:ext uri="{FF2B5EF4-FFF2-40B4-BE49-F238E27FC236}">
                <a16:creationId xmlns:a16="http://schemas.microsoft.com/office/drawing/2014/main" xmlns="" id="{CC432FF9-FCBB-0F42-8089-DF9CF5F975D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73373" y="1452535"/>
            <a:ext cx="762000" cy="1231900"/>
          </a:xfrm>
          <a:prstGeom prst="rect">
            <a:avLst/>
          </a:prstGeom>
        </p:spPr>
      </p:pic>
      <p:pic>
        <p:nvPicPr>
          <p:cNvPr id="8" name="Graphic 7">
            <a:extLst>
              <a:ext uri="{FF2B5EF4-FFF2-40B4-BE49-F238E27FC236}">
                <a16:creationId xmlns:a16="http://schemas.microsoft.com/office/drawing/2014/main" xmlns="" id="{16B58360-019F-3A46-9AAA-F527DB5B7F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614420" y="1490429"/>
            <a:ext cx="762000" cy="1092200"/>
          </a:xfrm>
          <a:prstGeom prst="rect">
            <a:avLst/>
          </a:prstGeom>
        </p:spPr>
      </p:pic>
      <p:pic>
        <p:nvPicPr>
          <p:cNvPr id="10" name="Graphic 9">
            <a:extLst>
              <a:ext uri="{FF2B5EF4-FFF2-40B4-BE49-F238E27FC236}">
                <a16:creationId xmlns:a16="http://schemas.microsoft.com/office/drawing/2014/main" xmlns="" id="{26497E43-780B-9940-B3D2-ED97772D9E0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505620" y="1504227"/>
            <a:ext cx="762000" cy="1092200"/>
          </a:xfrm>
          <a:prstGeom prst="rect">
            <a:avLst/>
          </a:prstGeom>
        </p:spPr>
      </p:pic>
      <p:pic>
        <p:nvPicPr>
          <p:cNvPr id="12" name="Graphic 11">
            <a:extLst>
              <a:ext uri="{FF2B5EF4-FFF2-40B4-BE49-F238E27FC236}">
                <a16:creationId xmlns:a16="http://schemas.microsoft.com/office/drawing/2014/main" xmlns="" id="{D9E6C691-AD77-F742-A60B-D4BC7A8297B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679741" y="1504227"/>
            <a:ext cx="762000" cy="1092200"/>
          </a:xfrm>
          <a:prstGeom prst="rect">
            <a:avLst/>
          </a:prstGeom>
        </p:spPr>
      </p:pic>
      <p:pic>
        <p:nvPicPr>
          <p:cNvPr id="14" name="Graphic 13">
            <a:extLst>
              <a:ext uri="{FF2B5EF4-FFF2-40B4-BE49-F238E27FC236}">
                <a16:creationId xmlns:a16="http://schemas.microsoft.com/office/drawing/2014/main" xmlns="" id="{EE1BDF88-56F0-0243-B9CF-E56F87D9E4C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64711" y="1478333"/>
            <a:ext cx="762000" cy="1231900"/>
          </a:xfrm>
          <a:prstGeom prst="rect">
            <a:avLst/>
          </a:prstGeom>
        </p:spPr>
      </p:pic>
      <p:pic>
        <p:nvPicPr>
          <p:cNvPr id="30" name="Graphic 29">
            <a:extLst>
              <a:ext uri="{FF2B5EF4-FFF2-40B4-BE49-F238E27FC236}">
                <a16:creationId xmlns:a16="http://schemas.microsoft.com/office/drawing/2014/main" xmlns="" id="{F3B2CE35-3EB7-2141-A2C8-9D03343335BC}"/>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756298" y="1504227"/>
            <a:ext cx="762000" cy="952500"/>
          </a:xfrm>
          <a:prstGeom prst="rect">
            <a:avLst/>
          </a:prstGeom>
        </p:spPr>
      </p:pic>
      <p:grpSp>
        <p:nvGrpSpPr>
          <p:cNvPr id="2" name="Group 1">
            <a:extLst>
              <a:ext uri="{FF2B5EF4-FFF2-40B4-BE49-F238E27FC236}">
                <a16:creationId xmlns:a16="http://schemas.microsoft.com/office/drawing/2014/main" xmlns="" id="{BBA57370-6751-954D-97EA-7A95BFE0D2E5}"/>
              </a:ext>
            </a:extLst>
          </p:cNvPr>
          <p:cNvGrpSpPr/>
          <p:nvPr/>
        </p:nvGrpSpPr>
        <p:grpSpPr>
          <a:xfrm>
            <a:off x="1388650" y="1490429"/>
            <a:ext cx="1072750" cy="872979"/>
            <a:chOff x="1388650" y="1490429"/>
            <a:chExt cx="1072750" cy="872979"/>
          </a:xfrm>
        </p:grpSpPr>
        <p:pic>
          <p:nvPicPr>
            <p:cNvPr id="34" name="Graphic 33">
              <a:extLst>
                <a:ext uri="{FF2B5EF4-FFF2-40B4-BE49-F238E27FC236}">
                  <a16:creationId xmlns:a16="http://schemas.microsoft.com/office/drawing/2014/main" xmlns="" id="{95819CD0-4C4F-044C-B398-D8C14A0FBF9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639275" y="1490429"/>
              <a:ext cx="571500" cy="571500"/>
            </a:xfrm>
            <a:prstGeom prst="rect">
              <a:avLst/>
            </a:prstGeom>
          </p:spPr>
        </p:pic>
        <p:sp>
          <p:nvSpPr>
            <p:cNvPr id="53" name="TextBox 52">
              <a:extLst>
                <a:ext uri="{FF2B5EF4-FFF2-40B4-BE49-F238E27FC236}">
                  <a16:creationId xmlns:a16="http://schemas.microsoft.com/office/drawing/2014/main" xmlns="" id="{9F6D75FC-816D-6141-BF25-0DE80F267459}"/>
                </a:ext>
              </a:extLst>
            </p:cNvPr>
            <p:cNvSpPr txBox="1"/>
            <p:nvPr/>
          </p:nvSpPr>
          <p:spPr>
            <a:xfrm>
              <a:off x="1388650" y="2101798"/>
              <a:ext cx="1072750" cy="261610"/>
            </a:xfrm>
            <a:prstGeom prst="rect">
              <a:avLst/>
            </a:prstGeom>
            <a:noFill/>
          </p:spPr>
          <p:txBody>
            <a:bodyPr wrap="square" rtlCol="0">
              <a:spAutoFit/>
            </a:bodyPr>
            <a:lstStyle/>
            <a:p>
              <a:pPr algn="ctr"/>
              <a:r>
                <a:rPr lang="en-US" sz="1100" dirty="0">
                  <a:solidFill>
                    <a:srgbClr val="232F3E"/>
                  </a:solidFill>
                </a:rPr>
                <a:t>Add-on</a:t>
              </a:r>
            </a:p>
          </p:txBody>
        </p:sp>
      </p:grpSp>
      <p:grpSp>
        <p:nvGrpSpPr>
          <p:cNvPr id="7" name="Group 6">
            <a:extLst>
              <a:ext uri="{FF2B5EF4-FFF2-40B4-BE49-F238E27FC236}">
                <a16:creationId xmlns:a16="http://schemas.microsoft.com/office/drawing/2014/main" xmlns="" id="{5B8322BE-B5D1-784C-B025-46E30B008DC3}"/>
              </a:ext>
            </a:extLst>
          </p:cNvPr>
          <p:cNvGrpSpPr/>
          <p:nvPr/>
        </p:nvGrpSpPr>
        <p:grpSpPr>
          <a:xfrm>
            <a:off x="372590" y="2829577"/>
            <a:ext cx="1072750" cy="1042256"/>
            <a:chOff x="2303050" y="1490429"/>
            <a:chExt cx="1072750" cy="1042256"/>
          </a:xfrm>
        </p:grpSpPr>
        <p:pic>
          <p:nvPicPr>
            <p:cNvPr id="36" name="Graphic 35">
              <a:extLst>
                <a:ext uri="{FF2B5EF4-FFF2-40B4-BE49-F238E27FC236}">
                  <a16:creationId xmlns:a16="http://schemas.microsoft.com/office/drawing/2014/main" xmlns="" id="{5288E60B-7376-9D42-98AC-7428260EF1FE}"/>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553675" y="1490429"/>
              <a:ext cx="571500" cy="571500"/>
            </a:xfrm>
            <a:prstGeom prst="rect">
              <a:avLst/>
            </a:prstGeom>
          </p:spPr>
        </p:pic>
        <p:sp>
          <p:nvSpPr>
            <p:cNvPr id="55" name="TextBox 54">
              <a:extLst>
                <a:ext uri="{FF2B5EF4-FFF2-40B4-BE49-F238E27FC236}">
                  <a16:creationId xmlns:a16="http://schemas.microsoft.com/office/drawing/2014/main" xmlns="" id="{68392A9B-7F57-FF40-99B2-9669AB83B42F}"/>
                </a:ext>
              </a:extLst>
            </p:cNvPr>
            <p:cNvSpPr txBox="1"/>
            <p:nvPr/>
          </p:nvSpPr>
          <p:spPr>
            <a:xfrm>
              <a:off x="2303050" y="2101798"/>
              <a:ext cx="1072750" cy="430887"/>
            </a:xfrm>
            <a:prstGeom prst="rect">
              <a:avLst/>
            </a:prstGeom>
            <a:noFill/>
          </p:spPr>
          <p:txBody>
            <a:bodyPr wrap="square" rtlCol="0">
              <a:spAutoFit/>
            </a:bodyPr>
            <a:lstStyle/>
            <a:p>
              <a:pPr algn="ctr"/>
              <a:r>
                <a:rPr lang="en-US" sz="1100" dirty="0">
                  <a:solidFill>
                    <a:srgbClr val="232F3E"/>
                  </a:solidFill>
                </a:rPr>
                <a:t>AWS STS (alternate)</a:t>
              </a:r>
            </a:p>
          </p:txBody>
        </p:sp>
      </p:grpSp>
      <p:grpSp>
        <p:nvGrpSpPr>
          <p:cNvPr id="9" name="Group 8">
            <a:extLst>
              <a:ext uri="{FF2B5EF4-FFF2-40B4-BE49-F238E27FC236}">
                <a16:creationId xmlns:a16="http://schemas.microsoft.com/office/drawing/2014/main" xmlns="" id="{75C896F3-2FCE-6640-B84A-D614D8066483}"/>
              </a:ext>
            </a:extLst>
          </p:cNvPr>
          <p:cNvGrpSpPr/>
          <p:nvPr/>
        </p:nvGrpSpPr>
        <p:grpSpPr>
          <a:xfrm>
            <a:off x="2313960" y="1490429"/>
            <a:ext cx="1072750" cy="872979"/>
            <a:chOff x="3262420" y="1490429"/>
            <a:chExt cx="1072750" cy="872979"/>
          </a:xfrm>
        </p:grpSpPr>
        <p:pic>
          <p:nvPicPr>
            <p:cNvPr id="38" name="Graphic 37">
              <a:extLst>
                <a:ext uri="{FF2B5EF4-FFF2-40B4-BE49-F238E27FC236}">
                  <a16:creationId xmlns:a16="http://schemas.microsoft.com/office/drawing/2014/main" xmlns="" id="{3F7698D3-84C2-3648-94DB-C151A468A0E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513045" y="1490429"/>
              <a:ext cx="571500" cy="571500"/>
            </a:xfrm>
            <a:prstGeom prst="rect">
              <a:avLst/>
            </a:prstGeom>
          </p:spPr>
        </p:pic>
        <p:sp>
          <p:nvSpPr>
            <p:cNvPr id="56" name="TextBox 55">
              <a:extLst>
                <a:ext uri="{FF2B5EF4-FFF2-40B4-BE49-F238E27FC236}">
                  <a16:creationId xmlns:a16="http://schemas.microsoft.com/office/drawing/2014/main" xmlns="" id="{4459D4F8-6496-C74A-9850-276241D65E1B}"/>
                </a:ext>
              </a:extLst>
            </p:cNvPr>
            <p:cNvSpPr txBox="1"/>
            <p:nvPr/>
          </p:nvSpPr>
          <p:spPr>
            <a:xfrm>
              <a:off x="3262420" y="2101798"/>
              <a:ext cx="1072750" cy="261610"/>
            </a:xfrm>
            <a:prstGeom prst="rect">
              <a:avLst/>
            </a:prstGeom>
            <a:noFill/>
          </p:spPr>
          <p:txBody>
            <a:bodyPr wrap="square" rtlCol="0">
              <a:spAutoFit/>
            </a:bodyPr>
            <a:lstStyle/>
            <a:p>
              <a:pPr algn="ctr"/>
              <a:r>
                <a:rPr lang="en-US" sz="1100" dirty="0">
                  <a:solidFill>
                    <a:srgbClr val="232F3E"/>
                  </a:solidFill>
                </a:rPr>
                <a:t>AWS STS</a:t>
              </a:r>
            </a:p>
          </p:txBody>
        </p:sp>
      </p:grpSp>
      <p:grpSp>
        <p:nvGrpSpPr>
          <p:cNvPr id="11" name="Group 10">
            <a:extLst>
              <a:ext uri="{FF2B5EF4-FFF2-40B4-BE49-F238E27FC236}">
                <a16:creationId xmlns:a16="http://schemas.microsoft.com/office/drawing/2014/main" xmlns="" id="{9BCB812D-1884-8B45-A015-01835B5F9917}"/>
              </a:ext>
            </a:extLst>
          </p:cNvPr>
          <p:cNvGrpSpPr/>
          <p:nvPr/>
        </p:nvGrpSpPr>
        <p:grpSpPr>
          <a:xfrm>
            <a:off x="1388650" y="2631982"/>
            <a:ext cx="1072750" cy="1211533"/>
            <a:chOff x="1388650" y="2631982"/>
            <a:chExt cx="1072750" cy="1211533"/>
          </a:xfrm>
        </p:grpSpPr>
        <p:pic>
          <p:nvPicPr>
            <p:cNvPr id="40" name="Graphic 39">
              <a:extLst>
                <a:ext uri="{FF2B5EF4-FFF2-40B4-BE49-F238E27FC236}">
                  <a16:creationId xmlns:a16="http://schemas.microsoft.com/office/drawing/2014/main" xmlns="" id="{25A0ADDC-AC2E-B844-B1B4-E2CB42811E94}"/>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639275" y="2631982"/>
              <a:ext cx="571500" cy="571500"/>
            </a:xfrm>
            <a:prstGeom prst="rect">
              <a:avLst/>
            </a:prstGeom>
          </p:spPr>
        </p:pic>
        <p:sp>
          <p:nvSpPr>
            <p:cNvPr id="57" name="TextBox 56">
              <a:extLst>
                <a:ext uri="{FF2B5EF4-FFF2-40B4-BE49-F238E27FC236}">
                  <a16:creationId xmlns:a16="http://schemas.microsoft.com/office/drawing/2014/main" xmlns="" id="{924F2EE4-1817-FF4A-9811-8C9FAF4C55A6}"/>
                </a:ext>
              </a:extLst>
            </p:cNvPr>
            <p:cNvSpPr txBox="1"/>
            <p:nvPr/>
          </p:nvSpPr>
          <p:spPr>
            <a:xfrm>
              <a:off x="1388650" y="3243351"/>
              <a:ext cx="1072750" cy="600164"/>
            </a:xfrm>
            <a:prstGeom prst="rect">
              <a:avLst/>
            </a:prstGeom>
            <a:noFill/>
          </p:spPr>
          <p:txBody>
            <a:bodyPr wrap="square" rtlCol="0">
              <a:spAutoFit/>
            </a:bodyPr>
            <a:lstStyle/>
            <a:p>
              <a:pPr algn="ctr"/>
              <a:r>
                <a:rPr lang="en-US" sz="1100" dirty="0">
                  <a:solidFill>
                    <a:srgbClr val="232F3E"/>
                  </a:solidFill>
                </a:rPr>
                <a:t>Data encryption key</a:t>
              </a:r>
            </a:p>
          </p:txBody>
        </p:sp>
      </p:grpSp>
      <p:grpSp>
        <p:nvGrpSpPr>
          <p:cNvPr id="13" name="Group 12">
            <a:extLst>
              <a:ext uri="{FF2B5EF4-FFF2-40B4-BE49-F238E27FC236}">
                <a16:creationId xmlns:a16="http://schemas.microsoft.com/office/drawing/2014/main" xmlns="" id="{862CF84F-5F4B-4345-925D-C9D9CCE355D5}"/>
              </a:ext>
            </a:extLst>
          </p:cNvPr>
          <p:cNvGrpSpPr/>
          <p:nvPr/>
        </p:nvGrpSpPr>
        <p:grpSpPr>
          <a:xfrm>
            <a:off x="2303050" y="2631982"/>
            <a:ext cx="1072750" cy="1042256"/>
            <a:chOff x="2303050" y="2631982"/>
            <a:chExt cx="1072750" cy="1042256"/>
          </a:xfrm>
        </p:grpSpPr>
        <p:pic>
          <p:nvPicPr>
            <p:cNvPr id="42" name="Graphic 41">
              <a:extLst>
                <a:ext uri="{FF2B5EF4-FFF2-40B4-BE49-F238E27FC236}">
                  <a16:creationId xmlns:a16="http://schemas.microsoft.com/office/drawing/2014/main" xmlns="" id="{F31A254C-B862-8946-8353-2AC33C2A3DB5}"/>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553675" y="2631982"/>
              <a:ext cx="571500" cy="571500"/>
            </a:xfrm>
            <a:prstGeom prst="rect">
              <a:avLst/>
            </a:prstGeom>
          </p:spPr>
        </p:pic>
        <p:sp>
          <p:nvSpPr>
            <p:cNvPr id="58" name="TextBox 57">
              <a:extLst>
                <a:ext uri="{FF2B5EF4-FFF2-40B4-BE49-F238E27FC236}">
                  <a16:creationId xmlns:a16="http://schemas.microsoft.com/office/drawing/2014/main" xmlns="" id="{C277F83B-DC3C-B145-B655-D7E758E54468}"/>
                </a:ext>
              </a:extLst>
            </p:cNvPr>
            <p:cNvSpPr txBox="1"/>
            <p:nvPr/>
          </p:nvSpPr>
          <p:spPr>
            <a:xfrm>
              <a:off x="2303050" y="3243351"/>
              <a:ext cx="1072750" cy="430887"/>
            </a:xfrm>
            <a:prstGeom prst="rect">
              <a:avLst/>
            </a:prstGeom>
            <a:noFill/>
          </p:spPr>
          <p:txBody>
            <a:bodyPr wrap="square" rtlCol="0">
              <a:spAutoFit/>
            </a:bodyPr>
            <a:lstStyle/>
            <a:p>
              <a:pPr algn="ctr"/>
              <a:r>
                <a:rPr lang="en-US" sz="1100" dirty="0">
                  <a:solidFill>
                    <a:srgbClr val="232F3E"/>
                  </a:solidFill>
                </a:rPr>
                <a:t>Encrypted data</a:t>
              </a:r>
            </a:p>
          </p:txBody>
        </p:sp>
      </p:grpSp>
      <p:grpSp>
        <p:nvGrpSpPr>
          <p:cNvPr id="15" name="Group 14">
            <a:extLst>
              <a:ext uri="{FF2B5EF4-FFF2-40B4-BE49-F238E27FC236}">
                <a16:creationId xmlns:a16="http://schemas.microsoft.com/office/drawing/2014/main" xmlns="" id="{7281D2ED-BD36-AF48-803F-1257078B50DA}"/>
              </a:ext>
            </a:extLst>
          </p:cNvPr>
          <p:cNvGrpSpPr/>
          <p:nvPr/>
        </p:nvGrpSpPr>
        <p:grpSpPr>
          <a:xfrm>
            <a:off x="372590" y="4117691"/>
            <a:ext cx="1072750" cy="1211533"/>
            <a:chOff x="3262420" y="2631982"/>
            <a:chExt cx="1072750" cy="1211533"/>
          </a:xfrm>
        </p:grpSpPr>
        <p:pic>
          <p:nvPicPr>
            <p:cNvPr id="44" name="Graphic 43">
              <a:extLst>
                <a:ext uri="{FF2B5EF4-FFF2-40B4-BE49-F238E27FC236}">
                  <a16:creationId xmlns:a16="http://schemas.microsoft.com/office/drawing/2014/main" xmlns="" id="{B7AAAB61-7C74-EE4A-B648-F7441630498A}"/>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3513045" y="2631982"/>
              <a:ext cx="571500" cy="571500"/>
            </a:xfrm>
            <a:prstGeom prst="rect">
              <a:avLst/>
            </a:prstGeom>
          </p:spPr>
        </p:pic>
        <p:sp>
          <p:nvSpPr>
            <p:cNvPr id="59" name="TextBox 58">
              <a:extLst>
                <a:ext uri="{FF2B5EF4-FFF2-40B4-BE49-F238E27FC236}">
                  <a16:creationId xmlns:a16="http://schemas.microsoft.com/office/drawing/2014/main" xmlns="" id="{B89FAD13-5158-474B-9DF2-4CB62D706007}"/>
                </a:ext>
              </a:extLst>
            </p:cNvPr>
            <p:cNvSpPr txBox="1"/>
            <p:nvPr/>
          </p:nvSpPr>
          <p:spPr>
            <a:xfrm>
              <a:off x="3262420" y="3243351"/>
              <a:ext cx="1072750" cy="600164"/>
            </a:xfrm>
            <a:prstGeom prst="rect">
              <a:avLst/>
            </a:prstGeom>
            <a:noFill/>
          </p:spPr>
          <p:txBody>
            <a:bodyPr wrap="square" rtlCol="0">
              <a:spAutoFit/>
            </a:bodyPr>
            <a:lstStyle/>
            <a:p>
              <a:pPr algn="ctr"/>
              <a:r>
                <a:rPr lang="en-US" sz="1100" dirty="0">
                  <a:solidFill>
                    <a:srgbClr val="232F3E"/>
                  </a:solidFill>
                </a:rPr>
                <a:t>Long-term security credential</a:t>
              </a:r>
            </a:p>
          </p:txBody>
        </p:sp>
      </p:grpSp>
      <p:grpSp>
        <p:nvGrpSpPr>
          <p:cNvPr id="17" name="Group 16">
            <a:extLst>
              <a:ext uri="{FF2B5EF4-FFF2-40B4-BE49-F238E27FC236}">
                <a16:creationId xmlns:a16="http://schemas.microsoft.com/office/drawing/2014/main" xmlns="" id="{6129E5B1-F3DA-6B44-8784-5B07E9187262}"/>
              </a:ext>
            </a:extLst>
          </p:cNvPr>
          <p:cNvGrpSpPr/>
          <p:nvPr/>
        </p:nvGrpSpPr>
        <p:grpSpPr>
          <a:xfrm>
            <a:off x="1388650" y="4060641"/>
            <a:ext cx="1072750" cy="872979"/>
            <a:chOff x="1388650" y="4060641"/>
            <a:chExt cx="1072750" cy="872979"/>
          </a:xfrm>
        </p:grpSpPr>
        <p:pic>
          <p:nvPicPr>
            <p:cNvPr id="46" name="Graphic 45">
              <a:extLst>
                <a:ext uri="{FF2B5EF4-FFF2-40B4-BE49-F238E27FC236}">
                  <a16:creationId xmlns:a16="http://schemas.microsoft.com/office/drawing/2014/main" xmlns="" id="{CC55E8CA-87C4-B94C-A1F9-3DEA0D177DF3}"/>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639275" y="4060641"/>
              <a:ext cx="571500" cy="571500"/>
            </a:xfrm>
            <a:prstGeom prst="rect">
              <a:avLst/>
            </a:prstGeom>
          </p:spPr>
        </p:pic>
        <p:sp>
          <p:nvSpPr>
            <p:cNvPr id="60" name="TextBox 59">
              <a:extLst>
                <a:ext uri="{FF2B5EF4-FFF2-40B4-BE49-F238E27FC236}">
                  <a16:creationId xmlns:a16="http://schemas.microsoft.com/office/drawing/2014/main" xmlns="" id="{F505A701-FA57-BC41-A86E-E6BA4BAAC643}"/>
                </a:ext>
              </a:extLst>
            </p:cNvPr>
            <p:cNvSpPr txBox="1"/>
            <p:nvPr/>
          </p:nvSpPr>
          <p:spPr>
            <a:xfrm>
              <a:off x="1388650" y="4672010"/>
              <a:ext cx="1072750" cy="261610"/>
            </a:xfrm>
            <a:prstGeom prst="rect">
              <a:avLst/>
            </a:prstGeom>
            <a:noFill/>
          </p:spPr>
          <p:txBody>
            <a:bodyPr wrap="square" rtlCol="0">
              <a:spAutoFit/>
            </a:bodyPr>
            <a:lstStyle/>
            <a:p>
              <a:pPr algn="ctr"/>
              <a:r>
                <a:rPr lang="en-US" sz="1100" dirty="0">
                  <a:solidFill>
                    <a:srgbClr val="232F3E"/>
                  </a:solidFill>
                </a:rPr>
                <a:t>MFA token</a:t>
              </a:r>
            </a:p>
          </p:txBody>
        </p:sp>
      </p:grpSp>
      <p:grpSp>
        <p:nvGrpSpPr>
          <p:cNvPr id="19" name="Group 18">
            <a:extLst>
              <a:ext uri="{FF2B5EF4-FFF2-40B4-BE49-F238E27FC236}">
                <a16:creationId xmlns:a16="http://schemas.microsoft.com/office/drawing/2014/main" xmlns="" id="{74CE39B7-AD92-2845-BF7A-92A89B0346D0}"/>
              </a:ext>
            </a:extLst>
          </p:cNvPr>
          <p:cNvGrpSpPr/>
          <p:nvPr/>
        </p:nvGrpSpPr>
        <p:grpSpPr>
          <a:xfrm>
            <a:off x="2303050" y="4060641"/>
            <a:ext cx="1072750" cy="872979"/>
            <a:chOff x="2303050" y="4060641"/>
            <a:chExt cx="1072750" cy="872979"/>
          </a:xfrm>
        </p:grpSpPr>
        <p:pic>
          <p:nvPicPr>
            <p:cNvPr id="48" name="Graphic 47">
              <a:extLst>
                <a:ext uri="{FF2B5EF4-FFF2-40B4-BE49-F238E27FC236}">
                  <a16:creationId xmlns:a16="http://schemas.microsoft.com/office/drawing/2014/main" xmlns="" id="{C2F468C5-BDC8-EF4C-96CC-EE244748A3C4}"/>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2553675" y="4060641"/>
              <a:ext cx="571500" cy="571500"/>
            </a:xfrm>
            <a:prstGeom prst="rect">
              <a:avLst/>
            </a:prstGeom>
          </p:spPr>
        </p:pic>
        <p:sp>
          <p:nvSpPr>
            <p:cNvPr id="61" name="TextBox 60">
              <a:extLst>
                <a:ext uri="{FF2B5EF4-FFF2-40B4-BE49-F238E27FC236}">
                  <a16:creationId xmlns:a16="http://schemas.microsoft.com/office/drawing/2014/main" xmlns="" id="{05C29C5C-FB4D-F84A-9193-344FEC95B8AA}"/>
                </a:ext>
              </a:extLst>
            </p:cNvPr>
            <p:cNvSpPr txBox="1"/>
            <p:nvPr/>
          </p:nvSpPr>
          <p:spPr>
            <a:xfrm>
              <a:off x="2303050" y="4672010"/>
              <a:ext cx="1072750" cy="261610"/>
            </a:xfrm>
            <a:prstGeom prst="rect">
              <a:avLst/>
            </a:prstGeom>
            <a:noFill/>
          </p:spPr>
          <p:txBody>
            <a:bodyPr wrap="square" rtlCol="0">
              <a:spAutoFit/>
            </a:bodyPr>
            <a:lstStyle/>
            <a:p>
              <a:pPr algn="ctr"/>
              <a:r>
                <a:rPr lang="en-US" sz="1100" dirty="0">
                  <a:solidFill>
                    <a:srgbClr val="232F3E"/>
                  </a:solidFill>
                </a:rPr>
                <a:t>Permissions</a:t>
              </a:r>
            </a:p>
          </p:txBody>
        </p:sp>
      </p:grpSp>
      <p:grpSp>
        <p:nvGrpSpPr>
          <p:cNvPr id="21" name="Group 20">
            <a:extLst>
              <a:ext uri="{FF2B5EF4-FFF2-40B4-BE49-F238E27FC236}">
                <a16:creationId xmlns:a16="http://schemas.microsoft.com/office/drawing/2014/main" xmlns="" id="{72E48AE8-121C-0642-8543-6BE239805F50}"/>
              </a:ext>
            </a:extLst>
          </p:cNvPr>
          <p:cNvGrpSpPr/>
          <p:nvPr/>
        </p:nvGrpSpPr>
        <p:grpSpPr>
          <a:xfrm>
            <a:off x="314020" y="5369093"/>
            <a:ext cx="1072750" cy="872979"/>
            <a:chOff x="3262420" y="4060641"/>
            <a:chExt cx="1072750" cy="872979"/>
          </a:xfrm>
        </p:grpSpPr>
        <p:pic>
          <p:nvPicPr>
            <p:cNvPr id="50" name="Graphic 49">
              <a:extLst>
                <a:ext uri="{FF2B5EF4-FFF2-40B4-BE49-F238E27FC236}">
                  <a16:creationId xmlns:a16="http://schemas.microsoft.com/office/drawing/2014/main" xmlns="" id="{4D605464-9630-594B-92DA-50F977CE6880}"/>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3513045" y="4060641"/>
              <a:ext cx="571500" cy="571500"/>
            </a:xfrm>
            <a:prstGeom prst="rect">
              <a:avLst/>
            </a:prstGeom>
          </p:spPr>
        </p:pic>
        <p:sp>
          <p:nvSpPr>
            <p:cNvPr id="62" name="TextBox 61">
              <a:extLst>
                <a:ext uri="{FF2B5EF4-FFF2-40B4-BE49-F238E27FC236}">
                  <a16:creationId xmlns:a16="http://schemas.microsoft.com/office/drawing/2014/main" xmlns="" id="{BFE0FEBC-B7BF-6E4D-94E8-C20FFB7FC644}"/>
                </a:ext>
              </a:extLst>
            </p:cNvPr>
            <p:cNvSpPr txBox="1"/>
            <p:nvPr/>
          </p:nvSpPr>
          <p:spPr>
            <a:xfrm>
              <a:off x="3262420" y="4672010"/>
              <a:ext cx="1072750" cy="261610"/>
            </a:xfrm>
            <a:prstGeom prst="rect">
              <a:avLst/>
            </a:prstGeom>
            <a:noFill/>
          </p:spPr>
          <p:txBody>
            <a:bodyPr wrap="square" rtlCol="0">
              <a:spAutoFit/>
            </a:bodyPr>
            <a:lstStyle/>
            <a:p>
              <a:pPr algn="ctr"/>
              <a:r>
                <a:rPr lang="en-US" sz="1100" dirty="0">
                  <a:solidFill>
                    <a:srgbClr val="232F3E"/>
                  </a:solidFill>
                </a:rPr>
                <a:t>Role</a:t>
              </a:r>
            </a:p>
          </p:txBody>
        </p:sp>
      </p:grpSp>
      <p:grpSp>
        <p:nvGrpSpPr>
          <p:cNvPr id="23" name="Group 22">
            <a:extLst>
              <a:ext uri="{FF2B5EF4-FFF2-40B4-BE49-F238E27FC236}">
                <a16:creationId xmlns:a16="http://schemas.microsoft.com/office/drawing/2014/main" xmlns="" id="{900CA3C6-53B1-A84B-8F6A-1BB78FF6E0A9}"/>
              </a:ext>
            </a:extLst>
          </p:cNvPr>
          <p:cNvGrpSpPr/>
          <p:nvPr/>
        </p:nvGrpSpPr>
        <p:grpSpPr>
          <a:xfrm>
            <a:off x="1388650" y="5011153"/>
            <a:ext cx="1072750" cy="1211533"/>
            <a:chOff x="1388650" y="5011153"/>
            <a:chExt cx="1072750" cy="1211533"/>
          </a:xfrm>
        </p:grpSpPr>
        <p:pic>
          <p:nvPicPr>
            <p:cNvPr id="52" name="Graphic 51">
              <a:extLst>
                <a:ext uri="{FF2B5EF4-FFF2-40B4-BE49-F238E27FC236}">
                  <a16:creationId xmlns:a16="http://schemas.microsoft.com/office/drawing/2014/main" xmlns="" id="{77A2E661-4DBC-EA43-92B1-83A2B31A80FE}"/>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1639275" y="5011153"/>
              <a:ext cx="571500" cy="571500"/>
            </a:xfrm>
            <a:prstGeom prst="rect">
              <a:avLst/>
            </a:prstGeom>
          </p:spPr>
        </p:pic>
        <p:sp>
          <p:nvSpPr>
            <p:cNvPr id="63" name="TextBox 62">
              <a:extLst>
                <a:ext uri="{FF2B5EF4-FFF2-40B4-BE49-F238E27FC236}">
                  <a16:creationId xmlns:a16="http://schemas.microsoft.com/office/drawing/2014/main" xmlns="" id="{2DA95EA6-B6BD-AB40-B2E4-F988BD7BEB81}"/>
                </a:ext>
              </a:extLst>
            </p:cNvPr>
            <p:cNvSpPr txBox="1"/>
            <p:nvPr/>
          </p:nvSpPr>
          <p:spPr>
            <a:xfrm>
              <a:off x="1388650" y="5622522"/>
              <a:ext cx="1072750" cy="600164"/>
            </a:xfrm>
            <a:prstGeom prst="rect">
              <a:avLst/>
            </a:prstGeom>
            <a:noFill/>
          </p:spPr>
          <p:txBody>
            <a:bodyPr wrap="square" rtlCol="0">
              <a:spAutoFit/>
            </a:bodyPr>
            <a:lstStyle/>
            <a:p>
              <a:pPr algn="ctr"/>
              <a:r>
                <a:rPr lang="en-US" sz="1100" dirty="0">
                  <a:solidFill>
                    <a:srgbClr val="232F3E"/>
                  </a:solidFill>
                </a:rPr>
                <a:t>Temporary security credential</a:t>
              </a:r>
            </a:p>
          </p:txBody>
        </p:sp>
      </p:grpSp>
      <p:grpSp>
        <p:nvGrpSpPr>
          <p:cNvPr id="25" name="Group 24">
            <a:extLst>
              <a:ext uri="{FF2B5EF4-FFF2-40B4-BE49-F238E27FC236}">
                <a16:creationId xmlns:a16="http://schemas.microsoft.com/office/drawing/2014/main" xmlns="" id="{6531C5C9-7FCB-5D4B-A9F4-688AAAFBC64F}"/>
              </a:ext>
            </a:extLst>
          </p:cNvPr>
          <p:cNvGrpSpPr/>
          <p:nvPr/>
        </p:nvGrpSpPr>
        <p:grpSpPr>
          <a:xfrm>
            <a:off x="5524366" y="2695724"/>
            <a:ext cx="1072750" cy="873420"/>
            <a:chOff x="5524366" y="2695724"/>
            <a:chExt cx="1072750" cy="873420"/>
          </a:xfrm>
        </p:grpSpPr>
        <p:pic>
          <p:nvPicPr>
            <p:cNvPr id="65" name="Graphic 64">
              <a:extLst>
                <a:ext uri="{FF2B5EF4-FFF2-40B4-BE49-F238E27FC236}">
                  <a16:creationId xmlns:a16="http://schemas.microsoft.com/office/drawing/2014/main" xmlns="" id="{5F2C6B9F-1D94-A842-BCCE-4DE8ACC74800}"/>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5774991" y="2695724"/>
              <a:ext cx="571500" cy="571500"/>
            </a:xfrm>
            <a:prstGeom prst="rect">
              <a:avLst/>
            </a:prstGeom>
          </p:spPr>
        </p:pic>
        <p:sp>
          <p:nvSpPr>
            <p:cNvPr id="66" name="TextBox 65">
              <a:extLst>
                <a:ext uri="{FF2B5EF4-FFF2-40B4-BE49-F238E27FC236}">
                  <a16:creationId xmlns:a16="http://schemas.microsoft.com/office/drawing/2014/main" xmlns="" id="{4A364BD8-730C-304E-8118-2587600959E3}"/>
                </a:ext>
              </a:extLst>
            </p:cNvPr>
            <p:cNvSpPr txBox="1"/>
            <p:nvPr/>
          </p:nvSpPr>
          <p:spPr>
            <a:xfrm>
              <a:off x="5524366" y="3307534"/>
              <a:ext cx="1072750" cy="261610"/>
            </a:xfrm>
            <a:prstGeom prst="rect">
              <a:avLst/>
            </a:prstGeom>
            <a:noFill/>
          </p:spPr>
          <p:txBody>
            <a:bodyPr wrap="square" rtlCol="0">
              <a:spAutoFit/>
            </a:bodyPr>
            <a:lstStyle/>
            <a:p>
              <a:pPr algn="ctr"/>
              <a:r>
                <a:rPr lang="en-US" sz="1100" dirty="0">
                  <a:solidFill>
                    <a:srgbClr val="232F3E"/>
                  </a:solidFill>
                </a:rPr>
                <a:t>Agent</a:t>
              </a:r>
            </a:p>
          </p:txBody>
        </p:sp>
      </p:grpSp>
      <p:grpSp>
        <p:nvGrpSpPr>
          <p:cNvPr id="27" name="Group 26">
            <a:extLst>
              <a:ext uri="{FF2B5EF4-FFF2-40B4-BE49-F238E27FC236}">
                <a16:creationId xmlns:a16="http://schemas.microsoft.com/office/drawing/2014/main" xmlns="" id="{E5F27097-524D-2A46-BFE6-C206C05B1812}"/>
              </a:ext>
            </a:extLst>
          </p:cNvPr>
          <p:cNvGrpSpPr/>
          <p:nvPr/>
        </p:nvGrpSpPr>
        <p:grpSpPr>
          <a:xfrm>
            <a:off x="7809336" y="2857038"/>
            <a:ext cx="1072750" cy="1058672"/>
            <a:chOff x="6606546" y="2857038"/>
            <a:chExt cx="1072750" cy="1058672"/>
          </a:xfrm>
        </p:grpSpPr>
        <p:pic>
          <p:nvPicPr>
            <p:cNvPr id="68" name="Graphic 67">
              <a:extLst>
                <a:ext uri="{FF2B5EF4-FFF2-40B4-BE49-F238E27FC236}">
                  <a16:creationId xmlns:a16="http://schemas.microsoft.com/office/drawing/2014/main" xmlns="" id="{92BB719E-A463-784E-9BFB-EF7614E439D4}"/>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6857171" y="2857038"/>
              <a:ext cx="571500" cy="571500"/>
            </a:xfrm>
            <a:prstGeom prst="rect">
              <a:avLst/>
            </a:prstGeom>
          </p:spPr>
        </p:pic>
        <p:sp>
          <p:nvSpPr>
            <p:cNvPr id="69" name="TextBox 68">
              <a:extLst>
                <a:ext uri="{FF2B5EF4-FFF2-40B4-BE49-F238E27FC236}">
                  <a16:creationId xmlns:a16="http://schemas.microsoft.com/office/drawing/2014/main" xmlns="" id="{CDB0B687-5601-E44F-A9A2-3DF75D31A0CB}"/>
                </a:ext>
              </a:extLst>
            </p:cNvPr>
            <p:cNvSpPr txBox="1"/>
            <p:nvPr/>
          </p:nvSpPr>
          <p:spPr>
            <a:xfrm>
              <a:off x="6606546" y="3484823"/>
              <a:ext cx="1072750" cy="430887"/>
            </a:xfrm>
            <a:prstGeom prst="rect">
              <a:avLst/>
            </a:prstGeom>
            <a:noFill/>
          </p:spPr>
          <p:txBody>
            <a:bodyPr wrap="square" rtlCol="0">
              <a:spAutoFit/>
            </a:bodyPr>
            <a:lstStyle/>
            <a:p>
              <a:pPr algn="ctr"/>
              <a:r>
                <a:rPr lang="en-US" sz="1100" dirty="0">
                  <a:solidFill>
                    <a:srgbClr val="232F3E"/>
                  </a:solidFill>
                </a:rPr>
                <a:t>Certificate manager</a:t>
              </a:r>
            </a:p>
          </p:txBody>
        </p:sp>
      </p:grpSp>
      <p:cxnSp>
        <p:nvCxnSpPr>
          <p:cNvPr id="73" name="Straight Connector 72">
            <a:extLst>
              <a:ext uri="{FF2B5EF4-FFF2-40B4-BE49-F238E27FC236}">
                <a16:creationId xmlns:a16="http://schemas.microsoft.com/office/drawing/2014/main" xmlns="" id="{02ED6C10-E6F3-BF41-8B38-0CEDD2956CF4}"/>
              </a:ext>
            </a:extLst>
          </p:cNvPr>
          <p:cNvCxnSpPr>
            <a:cxnSpLocks/>
          </p:cNvCxnSpPr>
          <p:nvPr/>
        </p:nvCxnSpPr>
        <p:spPr>
          <a:xfrm>
            <a:off x="3420542"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1CC7F32E-3824-8D4E-B5E6-A649C3D02BAA}"/>
              </a:ext>
            </a:extLst>
          </p:cNvPr>
          <p:cNvCxnSpPr>
            <a:cxnSpLocks/>
          </p:cNvCxnSpPr>
          <p:nvPr/>
        </p:nvCxnSpPr>
        <p:spPr>
          <a:xfrm>
            <a:off x="5417054"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42EB2F91-1F54-0F4A-8D06-1E227A33880B}"/>
              </a:ext>
            </a:extLst>
          </p:cNvPr>
          <p:cNvCxnSpPr>
            <a:cxnSpLocks/>
          </p:cNvCxnSpPr>
          <p:nvPr/>
        </p:nvCxnSpPr>
        <p:spPr>
          <a:xfrm>
            <a:off x="6595957"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E94A29BD-B8A4-7C41-AA4E-96FB4F383E12}"/>
              </a:ext>
            </a:extLst>
          </p:cNvPr>
          <p:cNvCxnSpPr>
            <a:cxnSpLocks/>
          </p:cNvCxnSpPr>
          <p:nvPr/>
        </p:nvCxnSpPr>
        <p:spPr>
          <a:xfrm>
            <a:off x="8894379"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125C7A89-E176-FC45-AE3E-DD7AF5941A8F}"/>
              </a:ext>
            </a:extLst>
          </p:cNvPr>
          <p:cNvCxnSpPr>
            <a:cxnSpLocks/>
          </p:cNvCxnSpPr>
          <p:nvPr/>
        </p:nvCxnSpPr>
        <p:spPr>
          <a:xfrm>
            <a:off x="7745747"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xmlns="" id="{71D264FB-79F0-2146-AB10-BDDDEDF44B59}"/>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9065820" y="1482847"/>
            <a:ext cx="762000" cy="1092200"/>
          </a:xfrm>
          <a:prstGeom prst="rect">
            <a:avLst/>
          </a:prstGeom>
        </p:spPr>
      </p:pic>
      <p:pic>
        <p:nvPicPr>
          <p:cNvPr id="70" name="Graphic 69">
            <a:extLst>
              <a:ext uri="{FF2B5EF4-FFF2-40B4-BE49-F238E27FC236}">
                <a16:creationId xmlns:a16="http://schemas.microsoft.com/office/drawing/2014/main" xmlns="" id="{1B04DD3F-6050-1D4A-B907-C2CB65683950}"/>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9929836" y="1482847"/>
            <a:ext cx="762000" cy="1092200"/>
          </a:xfrm>
          <a:prstGeom prst="rect">
            <a:avLst/>
          </a:prstGeom>
        </p:spPr>
      </p:pic>
      <p:pic>
        <p:nvPicPr>
          <p:cNvPr id="78" name="Graphic 77">
            <a:extLst>
              <a:ext uri="{FF2B5EF4-FFF2-40B4-BE49-F238E27FC236}">
                <a16:creationId xmlns:a16="http://schemas.microsoft.com/office/drawing/2014/main" xmlns="" id="{D6C42FCC-346D-CB4C-B46E-4175B8534F18}"/>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10793852" y="1482847"/>
            <a:ext cx="762000" cy="1092200"/>
          </a:xfrm>
          <a:prstGeom prst="rect">
            <a:avLst/>
          </a:prstGeom>
        </p:spPr>
      </p:pic>
    </p:spTree>
    <p:extLst>
      <p:ext uri="{BB962C8B-B14F-4D97-AF65-F5344CB8AC3E}">
        <p14:creationId xmlns:p14="http://schemas.microsoft.com/office/powerpoint/2010/main" val="3254594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a:xfrm>
            <a:off x="266700" y="320675"/>
            <a:ext cx="11696700" cy="593725"/>
          </a:xfrm>
        </p:spPr>
        <p:txBody>
          <a:bodyPr/>
          <a:lstStyle/>
          <a:p>
            <a:r>
              <a:rPr lang="en-US" dirty="0"/>
              <a:t>Security, Identity &amp; Compliance</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36</a:t>
            </a:fld>
            <a:endParaRPr lang="en-US" dirty="0"/>
          </a:p>
        </p:txBody>
      </p:sp>
      <p:pic>
        <p:nvPicPr>
          <p:cNvPr id="22" name="Graphic 21">
            <a:extLst>
              <a:ext uri="{FF2B5EF4-FFF2-40B4-BE49-F238E27FC236}">
                <a16:creationId xmlns:a16="http://schemas.microsoft.com/office/drawing/2014/main" xmlns="" id="{345E36BB-E59E-1A41-813B-EC634104F0B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41247" y="1350318"/>
            <a:ext cx="762000" cy="1092200"/>
          </a:xfrm>
          <a:prstGeom prst="rect">
            <a:avLst/>
          </a:prstGeom>
        </p:spPr>
      </p:pic>
      <p:pic>
        <p:nvPicPr>
          <p:cNvPr id="24" name="Graphic 23">
            <a:extLst>
              <a:ext uri="{FF2B5EF4-FFF2-40B4-BE49-F238E27FC236}">
                <a16:creationId xmlns:a16="http://schemas.microsoft.com/office/drawing/2014/main" xmlns="" id="{C3ED20E1-1376-F94F-A6FD-1BD00A9A450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422930" y="1350318"/>
            <a:ext cx="762000" cy="1092200"/>
          </a:xfrm>
          <a:prstGeom prst="rect">
            <a:avLst/>
          </a:prstGeom>
        </p:spPr>
      </p:pic>
      <p:pic>
        <p:nvPicPr>
          <p:cNvPr id="26" name="Graphic 25">
            <a:extLst>
              <a:ext uri="{FF2B5EF4-FFF2-40B4-BE49-F238E27FC236}">
                <a16:creationId xmlns:a16="http://schemas.microsoft.com/office/drawing/2014/main" xmlns="" id="{EFD959F0-3CB7-0741-AEE9-A31FEB0ACC6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436804" y="1350318"/>
            <a:ext cx="762000" cy="952500"/>
          </a:xfrm>
          <a:prstGeom prst="rect">
            <a:avLst/>
          </a:prstGeom>
        </p:spPr>
      </p:pic>
      <p:pic>
        <p:nvPicPr>
          <p:cNvPr id="28" name="Graphic 27">
            <a:extLst>
              <a:ext uri="{FF2B5EF4-FFF2-40B4-BE49-F238E27FC236}">
                <a16:creationId xmlns:a16="http://schemas.microsoft.com/office/drawing/2014/main" xmlns="" id="{84E55937-2203-9A42-A2BC-99175F717A9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897662" y="1350318"/>
            <a:ext cx="762000" cy="952500"/>
          </a:xfrm>
          <a:prstGeom prst="rect">
            <a:avLst/>
          </a:prstGeom>
        </p:spPr>
      </p:pic>
      <p:grpSp>
        <p:nvGrpSpPr>
          <p:cNvPr id="29" name="Group 28">
            <a:extLst>
              <a:ext uri="{FF2B5EF4-FFF2-40B4-BE49-F238E27FC236}">
                <a16:creationId xmlns:a16="http://schemas.microsoft.com/office/drawing/2014/main" xmlns="" id="{03CEB5E4-2ED9-E946-BC1A-F528EB1517E3}"/>
              </a:ext>
            </a:extLst>
          </p:cNvPr>
          <p:cNvGrpSpPr/>
          <p:nvPr/>
        </p:nvGrpSpPr>
        <p:grpSpPr>
          <a:xfrm>
            <a:off x="4742287" y="2366505"/>
            <a:ext cx="1072750" cy="874405"/>
            <a:chOff x="10682417" y="2520414"/>
            <a:chExt cx="1072750" cy="874405"/>
          </a:xfrm>
        </p:grpSpPr>
        <p:pic>
          <p:nvPicPr>
            <p:cNvPr id="71" name="Graphic 70">
              <a:extLst>
                <a:ext uri="{FF2B5EF4-FFF2-40B4-BE49-F238E27FC236}">
                  <a16:creationId xmlns:a16="http://schemas.microsoft.com/office/drawing/2014/main" xmlns="" id="{4393494F-A467-214F-9240-A8A7BBC663B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933042" y="2520414"/>
              <a:ext cx="571500" cy="571500"/>
            </a:xfrm>
            <a:prstGeom prst="rect">
              <a:avLst/>
            </a:prstGeom>
          </p:spPr>
        </p:pic>
        <p:sp>
          <p:nvSpPr>
            <p:cNvPr id="72" name="TextBox 71">
              <a:extLst>
                <a:ext uri="{FF2B5EF4-FFF2-40B4-BE49-F238E27FC236}">
                  <a16:creationId xmlns:a16="http://schemas.microsoft.com/office/drawing/2014/main" xmlns="" id="{AEBA527E-39A5-7642-AE38-538404E92A03}"/>
                </a:ext>
              </a:extLst>
            </p:cNvPr>
            <p:cNvSpPr txBox="1"/>
            <p:nvPr/>
          </p:nvSpPr>
          <p:spPr>
            <a:xfrm>
              <a:off x="10682417" y="3133209"/>
              <a:ext cx="1072750" cy="261610"/>
            </a:xfrm>
            <a:prstGeom prst="rect">
              <a:avLst/>
            </a:prstGeom>
            <a:noFill/>
          </p:spPr>
          <p:txBody>
            <a:bodyPr wrap="square" rtlCol="0">
              <a:spAutoFit/>
            </a:bodyPr>
            <a:lstStyle/>
            <a:p>
              <a:pPr algn="ctr"/>
              <a:r>
                <a:rPr lang="en-US" sz="1100" dirty="0">
                  <a:solidFill>
                    <a:srgbClr val="232F3E"/>
                  </a:solidFill>
                </a:rPr>
                <a:t>Filtering rule</a:t>
              </a:r>
            </a:p>
          </p:txBody>
        </p:sp>
      </p:grpSp>
      <p:cxnSp>
        <p:nvCxnSpPr>
          <p:cNvPr id="77" name="Straight Connector 76">
            <a:extLst>
              <a:ext uri="{FF2B5EF4-FFF2-40B4-BE49-F238E27FC236}">
                <a16:creationId xmlns:a16="http://schemas.microsoft.com/office/drawing/2014/main" xmlns="" id="{E0608302-2CBD-2640-B43A-BEE1BEFDCC5A}"/>
              </a:ext>
            </a:extLst>
          </p:cNvPr>
          <p:cNvCxnSpPr>
            <a:cxnSpLocks/>
          </p:cNvCxnSpPr>
          <p:nvPr/>
        </p:nvCxnSpPr>
        <p:spPr>
          <a:xfrm>
            <a:off x="4539170" y="1317381"/>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xmlns="" id="{6CE3AE53-A6E7-2145-BC3C-7F8364DEC18B}"/>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20756" y="1350318"/>
            <a:ext cx="762000" cy="1231900"/>
          </a:xfrm>
          <a:prstGeom prst="rect">
            <a:avLst/>
          </a:prstGeom>
        </p:spPr>
      </p:pic>
    </p:spTree>
    <p:extLst>
      <p:ext uri="{BB962C8B-B14F-4D97-AF65-F5344CB8AC3E}">
        <p14:creationId xmlns:p14="http://schemas.microsoft.com/office/powerpoint/2010/main" val="3036319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B0EAF5A-40F3-4640-BBAF-848D73594520}"/>
              </a:ext>
            </a:extLst>
          </p:cNvPr>
          <p:cNvSpPr>
            <a:spLocks noGrp="1"/>
          </p:cNvSpPr>
          <p:nvPr>
            <p:ph type="title"/>
          </p:nvPr>
        </p:nvSpPr>
        <p:spPr>
          <a:xfrm>
            <a:off x="266700" y="320675"/>
            <a:ext cx="11696700" cy="593725"/>
          </a:xfrm>
        </p:spPr>
        <p:txBody>
          <a:bodyPr/>
          <a:lstStyle/>
          <a:p>
            <a:r>
              <a:rPr lang="en-US" dirty="0"/>
              <a:t>Storage</a:t>
            </a:r>
          </a:p>
        </p:txBody>
      </p:sp>
      <p:sp>
        <p:nvSpPr>
          <p:cNvPr id="5" name="Slide Number Placeholder 4">
            <a:extLst>
              <a:ext uri="{FF2B5EF4-FFF2-40B4-BE49-F238E27FC236}">
                <a16:creationId xmlns:a16="http://schemas.microsoft.com/office/drawing/2014/main" xmlns="" id="{7662B09A-258B-8B4A-B119-AD31A11259C2}"/>
              </a:ext>
            </a:extLst>
          </p:cNvPr>
          <p:cNvSpPr>
            <a:spLocks noGrp="1"/>
          </p:cNvSpPr>
          <p:nvPr>
            <p:ph type="sldNum" sz="quarter" idx="4"/>
          </p:nvPr>
        </p:nvSpPr>
        <p:spPr/>
        <p:txBody>
          <a:bodyPr/>
          <a:lstStyle/>
          <a:p>
            <a:fld id="{0E0E0192-C642-4D4F-AE82-A0D0DC02E26B}" type="slidenum">
              <a:rPr lang="en-US" smtClean="0"/>
              <a:pPr/>
              <a:t>37</a:t>
            </a:fld>
            <a:endParaRPr lang="en-US" dirty="0"/>
          </a:p>
        </p:txBody>
      </p:sp>
      <p:pic>
        <p:nvPicPr>
          <p:cNvPr id="3" name="Graphic 2">
            <a:extLst>
              <a:ext uri="{FF2B5EF4-FFF2-40B4-BE49-F238E27FC236}">
                <a16:creationId xmlns:a16="http://schemas.microsoft.com/office/drawing/2014/main" xmlns="" id="{C94D5BFE-0F9C-114D-8DB9-6E4CBB80479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27659" y="1348299"/>
            <a:ext cx="762000" cy="952500"/>
          </a:xfrm>
          <a:prstGeom prst="rect">
            <a:avLst/>
          </a:prstGeom>
        </p:spPr>
      </p:pic>
      <p:pic>
        <p:nvPicPr>
          <p:cNvPr id="8" name="Graphic 7">
            <a:extLst>
              <a:ext uri="{FF2B5EF4-FFF2-40B4-BE49-F238E27FC236}">
                <a16:creationId xmlns:a16="http://schemas.microsoft.com/office/drawing/2014/main" xmlns="" id="{B2BABE1E-42A1-0548-8171-79660EE5DB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94241" y="1348299"/>
            <a:ext cx="762000" cy="1231900"/>
          </a:xfrm>
          <a:prstGeom prst="rect">
            <a:avLst/>
          </a:prstGeom>
        </p:spPr>
      </p:pic>
      <p:pic>
        <p:nvPicPr>
          <p:cNvPr id="10" name="Graphic 9">
            <a:extLst>
              <a:ext uri="{FF2B5EF4-FFF2-40B4-BE49-F238E27FC236}">
                <a16:creationId xmlns:a16="http://schemas.microsoft.com/office/drawing/2014/main" xmlns="" id="{94B4F694-14DA-3F44-843B-59B55BBE016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492158" y="1358961"/>
            <a:ext cx="762000" cy="1092200"/>
          </a:xfrm>
          <a:prstGeom prst="rect">
            <a:avLst/>
          </a:prstGeom>
        </p:spPr>
      </p:pic>
      <p:pic>
        <p:nvPicPr>
          <p:cNvPr id="12" name="Graphic 11">
            <a:extLst>
              <a:ext uri="{FF2B5EF4-FFF2-40B4-BE49-F238E27FC236}">
                <a16:creationId xmlns:a16="http://schemas.microsoft.com/office/drawing/2014/main" xmlns="" id="{BB6233C5-399D-1F45-9B17-18927578EB0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42995" y="1358961"/>
            <a:ext cx="762000" cy="1092200"/>
          </a:xfrm>
          <a:prstGeom prst="rect">
            <a:avLst/>
          </a:prstGeom>
        </p:spPr>
      </p:pic>
      <p:pic>
        <p:nvPicPr>
          <p:cNvPr id="14" name="Graphic 13">
            <a:extLst>
              <a:ext uri="{FF2B5EF4-FFF2-40B4-BE49-F238E27FC236}">
                <a16:creationId xmlns:a16="http://schemas.microsoft.com/office/drawing/2014/main" xmlns="" id="{07631E13-8032-4641-8250-5E3E810E795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824203" y="1348299"/>
            <a:ext cx="762000" cy="952500"/>
          </a:xfrm>
          <a:prstGeom prst="rect">
            <a:avLst/>
          </a:prstGeom>
        </p:spPr>
      </p:pic>
      <p:pic>
        <p:nvPicPr>
          <p:cNvPr id="16" name="Graphic 15">
            <a:extLst>
              <a:ext uri="{FF2B5EF4-FFF2-40B4-BE49-F238E27FC236}">
                <a16:creationId xmlns:a16="http://schemas.microsoft.com/office/drawing/2014/main" xmlns="" id="{AB540B55-73BD-5340-ABD0-93D58B5199EF}"/>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149135" y="1348299"/>
            <a:ext cx="762000" cy="1092200"/>
          </a:xfrm>
          <a:prstGeom prst="rect">
            <a:avLst/>
          </a:prstGeom>
        </p:spPr>
      </p:pic>
      <p:pic>
        <p:nvPicPr>
          <p:cNvPr id="18" name="Graphic 17">
            <a:extLst>
              <a:ext uri="{FF2B5EF4-FFF2-40B4-BE49-F238E27FC236}">
                <a16:creationId xmlns:a16="http://schemas.microsoft.com/office/drawing/2014/main" xmlns="" id="{82DC3189-AD38-134C-BCCE-221E2202C575}"/>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149031" y="1348299"/>
            <a:ext cx="762000" cy="1092200"/>
          </a:xfrm>
          <a:prstGeom prst="rect">
            <a:avLst/>
          </a:prstGeom>
        </p:spPr>
      </p:pic>
      <p:grpSp>
        <p:nvGrpSpPr>
          <p:cNvPr id="55" name="Group 54">
            <a:extLst>
              <a:ext uri="{FF2B5EF4-FFF2-40B4-BE49-F238E27FC236}">
                <a16:creationId xmlns:a16="http://schemas.microsoft.com/office/drawing/2014/main" xmlns="" id="{B6081E4A-0A7D-DA4C-91F6-3E8591D3D973}"/>
              </a:ext>
            </a:extLst>
          </p:cNvPr>
          <p:cNvGrpSpPr/>
          <p:nvPr/>
        </p:nvGrpSpPr>
        <p:grpSpPr>
          <a:xfrm>
            <a:off x="272874" y="2699484"/>
            <a:ext cx="1072750" cy="878080"/>
            <a:chOff x="255233" y="2534640"/>
            <a:chExt cx="1072750" cy="878080"/>
          </a:xfrm>
        </p:grpSpPr>
        <p:pic>
          <p:nvPicPr>
            <p:cNvPr id="24" name="Graphic 23">
              <a:extLst>
                <a:ext uri="{FF2B5EF4-FFF2-40B4-BE49-F238E27FC236}">
                  <a16:creationId xmlns:a16="http://schemas.microsoft.com/office/drawing/2014/main" xmlns="" id="{1B6E9506-C470-DA4D-A650-E626EAC7573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05858" y="2534640"/>
              <a:ext cx="571500" cy="571500"/>
            </a:xfrm>
            <a:prstGeom prst="rect">
              <a:avLst/>
            </a:prstGeom>
          </p:spPr>
        </p:pic>
        <p:sp>
          <p:nvSpPr>
            <p:cNvPr id="27" name="TextBox 26">
              <a:extLst>
                <a:ext uri="{FF2B5EF4-FFF2-40B4-BE49-F238E27FC236}">
                  <a16:creationId xmlns:a16="http://schemas.microsoft.com/office/drawing/2014/main" xmlns="" id="{A1ECE81E-8465-1F45-951E-A0EC9E12A48B}"/>
                </a:ext>
              </a:extLst>
            </p:cNvPr>
            <p:cNvSpPr txBox="1"/>
            <p:nvPr/>
          </p:nvSpPr>
          <p:spPr>
            <a:xfrm>
              <a:off x="255233" y="3151110"/>
              <a:ext cx="1072750" cy="261610"/>
            </a:xfrm>
            <a:prstGeom prst="rect">
              <a:avLst/>
            </a:prstGeom>
            <a:noFill/>
          </p:spPr>
          <p:txBody>
            <a:bodyPr wrap="square" rtlCol="0">
              <a:spAutoFit/>
            </a:bodyPr>
            <a:lstStyle/>
            <a:p>
              <a:pPr algn="ctr"/>
              <a:r>
                <a:rPr lang="en-US" sz="1100" dirty="0">
                  <a:solidFill>
                    <a:srgbClr val="232F3E"/>
                  </a:solidFill>
                </a:rPr>
                <a:t>Bucket</a:t>
              </a:r>
            </a:p>
          </p:txBody>
        </p:sp>
      </p:grpSp>
      <p:grpSp>
        <p:nvGrpSpPr>
          <p:cNvPr id="56" name="Group 55">
            <a:extLst>
              <a:ext uri="{FF2B5EF4-FFF2-40B4-BE49-F238E27FC236}">
                <a16:creationId xmlns:a16="http://schemas.microsoft.com/office/drawing/2014/main" xmlns="" id="{5D41F97B-C588-EC41-ADB6-2DB46AF49444}"/>
              </a:ext>
            </a:extLst>
          </p:cNvPr>
          <p:cNvGrpSpPr/>
          <p:nvPr/>
        </p:nvGrpSpPr>
        <p:grpSpPr>
          <a:xfrm>
            <a:off x="272874" y="3651495"/>
            <a:ext cx="1072750" cy="1047357"/>
            <a:chOff x="255233" y="3486651"/>
            <a:chExt cx="1072750" cy="1047357"/>
          </a:xfrm>
        </p:grpSpPr>
        <p:pic>
          <p:nvPicPr>
            <p:cNvPr id="22" name="Graphic 21">
              <a:extLst>
                <a:ext uri="{FF2B5EF4-FFF2-40B4-BE49-F238E27FC236}">
                  <a16:creationId xmlns:a16="http://schemas.microsoft.com/office/drawing/2014/main" xmlns="" id="{312CE227-7B0B-134D-A8D7-4AEA19FF7E69}"/>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05858" y="3486651"/>
              <a:ext cx="571500" cy="571500"/>
            </a:xfrm>
            <a:prstGeom prst="rect">
              <a:avLst/>
            </a:prstGeom>
          </p:spPr>
        </p:pic>
        <p:sp>
          <p:nvSpPr>
            <p:cNvPr id="28" name="TextBox 27">
              <a:extLst>
                <a:ext uri="{FF2B5EF4-FFF2-40B4-BE49-F238E27FC236}">
                  <a16:creationId xmlns:a16="http://schemas.microsoft.com/office/drawing/2014/main" xmlns="" id="{5002780D-D14F-D24A-8441-66FB5740C66B}"/>
                </a:ext>
              </a:extLst>
            </p:cNvPr>
            <p:cNvSpPr txBox="1"/>
            <p:nvPr/>
          </p:nvSpPr>
          <p:spPr>
            <a:xfrm>
              <a:off x="255233" y="4103121"/>
              <a:ext cx="1072750" cy="430887"/>
            </a:xfrm>
            <a:prstGeom prst="rect">
              <a:avLst/>
            </a:prstGeom>
            <a:noFill/>
          </p:spPr>
          <p:txBody>
            <a:bodyPr wrap="square" rtlCol="0">
              <a:spAutoFit/>
            </a:bodyPr>
            <a:lstStyle/>
            <a:p>
              <a:pPr algn="ctr"/>
              <a:r>
                <a:rPr lang="en-US" sz="1100" dirty="0">
                  <a:solidFill>
                    <a:srgbClr val="232F3E"/>
                  </a:solidFill>
                </a:rPr>
                <a:t>Bucket with objects</a:t>
              </a:r>
            </a:p>
          </p:txBody>
        </p:sp>
      </p:grpSp>
      <p:grpSp>
        <p:nvGrpSpPr>
          <p:cNvPr id="57" name="Group 56">
            <a:extLst>
              <a:ext uri="{FF2B5EF4-FFF2-40B4-BE49-F238E27FC236}">
                <a16:creationId xmlns:a16="http://schemas.microsoft.com/office/drawing/2014/main" xmlns="" id="{B53CE0F0-B4D3-C446-866B-9EBF3EBEA427}"/>
              </a:ext>
            </a:extLst>
          </p:cNvPr>
          <p:cNvGrpSpPr/>
          <p:nvPr/>
        </p:nvGrpSpPr>
        <p:grpSpPr>
          <a:xfrm>
            <a:off x="272874" y="4783436"/>
            <a:ext cx="1072750" cy="878080"/>
            <a:chOff x="255233" y="4618592"/>
            <a:chExt cx="1072750" cy="878080"/>
          </a:xfrm>
        </p:grpSpPr>
        <p:pic>
          <p:nvPicPr>
            <p:cNvPr id="26" name="Graphic 25">
              <a:extLst>
                <a:ext uri="{FF2B5EF4-FFF2-40B4-BE49-F238E27FC236}">
                  <a16:creationId xmlns:a16="http://schemas.microsoft.com/office/drawing/2014/main" xmlns="" id="{467C90E8-0C73-C34A-83BB-A0F5B42CA6B0}"/>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505858" y="4618592"/>
              <a:ext cx="571500" cy="571500"/>
            </a:xfrm>
            <a:prstGeom prst="rect">
              <a:avLst/>
            </a:prstGeom>
          </p:spPr>
        </p:pic>
        <p:sp>
          <p:nvSpPr>
            <p:cNvPr id="29" name="TextBox 28">
              <a:extLst>
                <a:ext uri="{FF2B5EF4-FFF2-40B4-BE49-F238E27FC236}">
                  <a16:creationId xmlns:a16="http://schemas.microsoft.com/office/drawing/2014/main" xmlns="" id="{A13FD214-B621-5040-A713-F32FBEE1B1B9}"/>
                </a:ext>
              </a:extLst>
            </p:cNvPr>
            <p:cNvSpPr txBox="1"/>
            <p:nvPr/>
          </p:nvSpPr>
          <p:spPr>
            <a:xfrm>
              <a:off x="255233" y="5235062"/>
              <a:ext cx="1072750" cy="261610"/>
            </a:xfrm>
            <a:prstGeom prst="rect">
              <a:avLst/>
            </a:prstGeom>
            <a:noFill/>
          </p:spPr>
          <p:txBody>
            <a:bodyPr wrap="square" rtlCol="0">
              <a:spAutoFit/>
            </a:bodyPr>
            <a:lstStyle/>
            <a:p>
              <a:pPr algn="ctr"/>
              <a:r>
                <a:rPr lang="en-US" sz="1100" dirty="0">
                  <a:solidFill>
                    <a:srgbClr val="232F3E"/>
                  </a:solidFill>
                </a:rPr>
                <a:t>Object</a:t>
              </a:r>
            </a:p>
          </p:txBody>
        </p:sp>
      </p:grpSp>
      <p:grpSp>
        <p:nvGrpSpPr>
          <p:cNvPr id="62" name="Group 61">
            <a:extLst>
              <a:ext uri="{FF2B5EF4-FFF2-40B4-BE49-F238E27FC236}">
                <a16:creationId xmlns:a16="http://schemas.microsoft.com/office/drawing/2014/main" xmlns="" id="{A8A05DFA-ADC0-2A41-BFAF-4587E7430EEA}"/>
              </a:ext>
            </a:extLst>
          </p:cNvPr>
          <p:cNvGrpSpPr/>
          <p:nvPr/>
        </p:nvGrpSpPr>
        <p:grpSpPr>
          <a:xfrm>
            <a:off x="4336783" y="2699856"/>
            <a:ext cx="1072750" cy="875565"/>
            <a:chOff x="4131742" y="1402223"/>
            <a:chExt cx="1072750" cy="875565"/>
          </a:xfrm>
        </p:grpSpPr>
        <p:pic>
          <p:nvPicPr>
            <p:cNvPr id="31" name="Graphic 30">
              <a:extLst>
                <a:ext uri="{FF2B5EF4-FFF2-40B4-BE49-F238E27FC236}">
                  <a16:creationId xmlns:a16="http://schemas.microsoft.com/office/drawing/2014/main" xmlns="" id="{8CBD4C7D-356F-F34C-82E6-D6003E752F4E}"/>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4382367" y="1402223"/>
              <a:ext cx="571500" cy="571500"/>
            </a:xfrm>
            <a:prstGeom prst="rect">
              <a:avLst/>
            </a:prstGeom>
          </p:spPr>
        </p:pic>
        <p:sp>
          <p:nvSpPr>
            <p:cNvPr id="40" name="TextBox 39">
              <a:extLst>
                <a:ext uri="{FF2B5EF4-FFF2-40B4-BE49-F238E27FC236}">
                  <a16:creationId xmlns:a16="http://schemas.microsoft.com/office/drawing/2014/main" xmlns="" id="{BC7785BC-C6BC-AD47-89B4-80171A0C5BA6}"/>
                </a:ext>
              </a:extLst>
            </p:cNvPr>
            <p:cNvSpPr txBox="1"/>
            <p:nvPr/>
          </p:nvSpPr>
          <p:spPr>
            <a:xfrm>
              <a:off x="4131742" y="2016178"/>
              <a:ext cx="1072750" cy="261610"/>
            </a:xfrm>
            <a:prstGeom prst="rect">
              <a:avLst/>
            </a:prstGeom>
            <a:noFill/>
          </p:spPr>
          <p:txBody>
            <a:bodyPr wrap="square" rtlCol="0">
              <a:spAutoFit/>
            </a:bodyPr>
            <a:lstStyle/>
            <a:p>
              <a:pPr algn="ctr"/>
              <a:r>
                <a:rPr lang="en-US" sz="1100" dirty="0">
                  <a:solidFill>
                    <a:srgbClr val="232F3E"/>
                  </a:solidFill>
                </a:rPr>
                <a:t>Archive</a:t>
              </a:r>
            </a:p>
          </p:txBody>
        </p:sp>
      </p:grpSp>
      <p:grpSp>
        <p:nvGrpSpPr>
          <p:cNvPr id="63" name="Group 62">
            <a:extLst>
              <a:ext uri="{FF2B5EF4-FFF2-40B4-BE49-F238E27FC236}">
                <a16:creationId xmlns:a16="http://schemas.microsoft.com/office/drawing/2014/main" xmlns="" id="{EA36EA02-465D-504E-A475-1653418CD08F}"/>
              </a:ext>
            </a:extLst>
          </p:cNvPr>
          <p:cNvGrpSpPr/>
          <p:nvPr/>
        </p:nvGrpSpPr>
        <p:grpSpPr>
          <a:xfrm>
            <a:off x="9287620" y="2699484"/>
            <a:ext cx="1072750" cy="1044842"/>
            <a:chOff x="5012499" y="1402223"/>
            <a:chExt cx="1072750" cy="1044842"/>
          </a:xfrm>
        </p:grpSpPr>
        <p:pic>
          <p:nvPicPr>
            <p:cNvPr id="33" name="Graphic 32">
              <a:extLst>
                <a:ext uri="{FF2B5EF4-FFF2-40B4-BE49-F238E27FC236}">
                  <a16:creationId xmlns:a16="http://schemas.microsoft.com/office/drawing/2014/main" xmlns="" id="{6C810193-809B-6A48-B2D7-35CB30DA84ED}"/>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5263124" y="1402223"/>
              <a:ext cx="571500" cy="571500"/>
            </a:xfrm>
            <a:prstGeom prst="rect">
              <a:avLst/>
            </a:prstGeom>
          </p:spPr>
        </p:pic>
        <p:sp>
          <p:nvSpPr>
            <p:cNvPr id="41" name="TextBox 40">
              <a:extLst>
                <a:ext uri="{FF2B5EF4-FFF2-40B4-BE49-F238E27FC236}">
                  <a16:creationId xmlns:a16="http://schemas.microsoft.com/office/drawing/2014/main" xmlns="" id="{B35A889A-63D7-534C-ACC6-2F2935855A1E}"/>
                </a:ext>
              </a:extLst>
            </p:cNvPr>
            <p:cNvSpPr txBox="1"/>
            <p:nvPr/>
          </p:nvSpPr>
          <p:spPr>
            <a:xfrm>
              <a:off x="5012499" y="2016178"/>
              <a:ext cx="1072750" cy="430887"/>
            </a:xfrm>
            <a:prstGeom prst="rect">
              <a:avLst/>
            </a:prstGeom>
            <a:noFill/>
          </p:spPr>
          <p:txBody>
            <a:bodyPr wrap="square" rtlCol="0">
              <a:spAutoFit/>
            </a:bodyPr>
            <a:lstStyle/>
            <a:p>
              <a:pPr algn="ctr"/>
              <a:r>
                <a:rPr lang="en-US" sz="1100" dirty="0">
                  <a:solidFill>
                    <a:srgbClr val="232F3E"/>
                  </a:solidFill>
                </a:rPr>
                <a:t>Cached volume</a:t>
              </a:r>
            </a:p>
          </p:txBody>
        </p:sp>
      </p:grpSp>
      <p:grpSp>
        <p:nvGrpSpPr>
          <p:cNvPr id="64" name="Group 63">
            <a:extLst>
              <a:ext uri="{FF2B5EF4-FFF2-40B4-BE49-F238E27FC236}">
                <a16:creationId xmlns:a16="http://schemas.microsoft.com/office/drawing/2014/main" xmlns="" id="{A000A342-C5CF-1D4C-9CEC-422495BC987F}"/>
              </a:ext>
            </a:extLst>
          </p:cNvPr>
          <p:cNvGrpSpPr/>
          <p:nvPr/>
        </p:nvGrpSpPr>
        <p:grpSpPr>
          <a:xfrm>
            <a:off x="9277075" y="3872434"/>
            <a:ext cx="1072750" cy="1044842"/>
            <a:chOff x="4131742" y="2544844"/>
            <a:chExt cx="1072750" cy="1044842"/>
          </a:xfrm>
        </p:grpSpPr>
        <p:pic>
          <p:nvPicPr>
            <p:cNvPr id="35" name="Graphic 34">
              <a:extLst>
                <a:ext uri="{FF2B5EF4-FFF2-40B4-BE49-F238E27FC236}">
                  <a16:creationId xmlns:a16="http://schemas.microsoft.com/office/drawing/2014/main" xmlns="" id="{407B7C09-97A3-0A47-A09C-CE1D4D23FEA4}"/>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4382367" y="2544844"/>
              <a:ext cx="571500" cy="571500"/>
            </a:xfrm>
            <a:prstGeom prst="rect">
              <a:avLst/>
            </a:prstGeom>
          </p:spPr>
        </p:pic>
        <p:sp>
          <p:nvSpPr>
            <p:cNvPr id="42" name="TextBox 41">
              <a:extLst>
                <a:ext uri="{FF2B5EF4-FFF2-40B4-BE49-F238E27FC236}">
                  <a16:creationId xmlns:a16="http://schemas.microsoft.com/office/drawing/2014/main" xmlns="" id="{3FF3DBBF-8CC3-1246-ABBA-BB704BB63C0F}"/>
                </a:ext>
              </a:extLst>
            </p:cNvPr>
            <p:cNvSpPr txBox="1"/>
            <p:nvPr/>
          </p:nvSpPr>
          <p:spPr>
            <a:xfrm>
              <a:off x="4131742" y="3158799"/>
              <a:ext cx="1072750" cy="430887"/>
            </a:xfrm>
            <a:prstGeom prst="rect">
              <a:avLst/>
            </a:prstGeom>
            <a:noFill/>
          </p:spPr>
          <p:txBody>
            <a:bodyPr wrap="square" rtlCol="0">
              <a:spAutoFit/>
            </a:bodyPr>
            <a:lstStyle/>
            <a:p>
              <a:pPr algn="ctr"/>
              <a:r>
                <a:rPr lang="en-US" sz="1100" dirty="0">
                  <a:solidFill>
                    <a:srgbClr val="232F3E"/>
                  </a:solidFill>
                </a:rPr>
                <a:t>Non-cached volume</a:t>
              </a:r>
            </a:p>
          </p:txBody>
        </p:sp>
      </p:grpSp>
      <p:grpSp>
        <p:nvGrpSpPr>
          <p:cNvPr id="65" name="Group 64">
            <a:extLst>
              <a:ext uri="{FF2B5EF4-FFF2-40B4-BE49-F238E27FC236}">
                <a16:creationId xmlns:a16="http://schemas.microsoft.com/office/drawing/2014/main" xmlns="" id="{9A4EE060-236D-284B-A335-0B8BF8A7D922}"/>
              </a:ext>
            </a:extLst>
          </p:cNvPr>
          <p:cNvGrpSpPr/>
          <p:nvPr/>
        </p:nvGrpSpPr>
        <p:grpSpPr>
          <a:xfrm>
            <a:off x="4346534" y="3786828"/>
            <a:ext cx="1072750" cy="875565"/>
            <a:chOff x="5012499" y="2544844"/>
            <a:chExt cx="1072750" cy="875565"/>
          </a:xfrm>
        </p:grpSpPr>
        <p:pic>
          <p:nvPicPr>
            <p:cNvPr id="37" name="Graphic 36">
              <a:extLst>
                <a:ext uri="{FF2B5EF4-FFF2-40B4-BE49-F238E27FC236}">
                  <a16:creationId xmlns:a16="http://schemas.microsoft.com/office/drawing/2014/main" xmlns="" id="{5B8D07F0-DC1B-BD41-93C5-3D671C470539}"/>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5263124" y="2544844"/>
              <a:ext cx="571500" cy="571500"/>
            </a:xfrm>
            <a:prstGeom prst="rect">
              <a:avLst/>
            </a:prstGeom>
          </p:spPr>
        </p:pic>
        <p:sp>
          <p:nvSpPr>
            <p:cNvPr id="43" name="TextBox 42">
              <a:extLst>
                <a:ext uri="{FF2B5EF4-FFF2-40B4-BE49-F238E27FC236}">
                  <a16:creationId xmlns:a16="http://schemas.microsoft.com/office/drawing/2014/main" xmlns="" id="{8BC1AB35-62B6-2346-A397-0E89B72E128E}"/>
                </a:ext>
              </a:extLst>
            </p:cNvPr>
            <p:cNvSpPr txBox="1"/>
            <p:nvPr/>
          </p:nvSpPr>
          <p:spPr>
            <a:xfrm>
              <a:off x="5012499" y="3158799"/>
              <a:ext cx="1072750" cy="261610"/>
            </a:xfrm>
            <a:prstGeom prst="rect">
              <a:avLst/>
            </a:prstGeom>
            <a:noFill/>
          </p:spPr>
          <p:txBody>
            <a:bodyPr wrap="square" rtlCol="0">
              <a:spAutoFit/>
            </a:bodyPr>
            <a:lstStyle/>
            <a:p>
              <a:pPr algn="ctr"/>
              <a:r>
                <a:rPr lang="en-US" sz="1100" dirty="0">
                  <a:solidFill>
                    <a:srgbClr val="232F3E"/>
                  </a:solidFill>
                </a:rPr>
                <a:t>Vault</a:t>
              </a:r>
            </a:p>
          </p:txBody>
        </p:sp>
      </p:grpSp>
      <p:grpSp>
        <p:nvGrpSpPr>
          <p:cNvPr id="66" name="Group 65">
            <a:extLst>
              <a:ext uri="{FF2B5EF4-FFF2-40B4-BE49-F238E27FC236}">
                <a16:creationId xmlns:a16="http://schemas.microsoft.com/office/drawing/2014/main" xmlns="" id="{B3210567-0CD3-9F44-AA32-AD7253E55FBA}"/>
              </a:ext>
            </a:extLst>
          </p:cNvPr>
          <p:cNvGrpSpPr/>
          <p:nvPr/>
        </p:nvGrpSpPr>
        <p:grpSpPr>
          <a:xfrm>
            <a:off x="9277075" y="5045384"/>
            <a:ext cx="1072750" cy="1044842"/>
            <a:chOff x="4131742" y="3738472"/>
            <a:chExt cx="1072750" cy="1044842"/>
          </a:xfrm>
        </p:grpSpPr>
        <p:pic>
          <p:nvPicPr>
            <p:cNvPr id="39" name="Graphic 38">
              <a:extLst>
                <a:ext uri="{FF2B5EF4-FFF2-40B4-BE49-F238E27FC236}">
                  <a16:creationId xmlns:a16="http://schemas.microsoft.com/office/drawing/2014/main" xmlns="" id="{CF9C621E-79BF-B24E-A5C1-4F0F1419C62A}"/>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4382367" y="3738472"/>
              <a:ext cx="571500" cy="571500"/>
            </a:xfrm>
            <a:prstGeom prst="rect">
              <a:avLst/>
            </a:prstGeom>
          </p:spPr>
        </p:pic>
        <p:sp>
          <p:nvSpPr>
            <p:cNvPr id="44" name="TextBox 43">
              <a:extLst>
                <a:ext uri="{FF2B5EF4-FFF2-40B4-BE49-F238E27FC236}">
                  <a16:creationId xmlns:a16="http://schemas.microsoft.com/office/drawing/2014/main" xmlns="" id="{03535FAE-CE69-E349-94EC-1B87E93EE093}"/>
                </a:ext>
              </a:extLst>
            </p:cNvPr>
            <p:cNvSpPr txBox="1"/>
            <p:nvPr/>
          </p:nvSpPr>
          <p:spPr>
            <a:xfrm>
              <a:off x="4131742" y="4352427"/>
              <a:ext cx="1072750" cy="430887"/>
            </a:xfrm>
            <a:prstGeom prst="rect">
              <a:avLst/>
            </a:prstGeom>
            <a:noFill/>
          </p:spPr>
          <p:txBody>
            <a:bodyPr wrap="square" rtlCol="0">
              <a:spAutoFit/>
            </a:bodyPr>
            <a:lstStyle/>
            <a:p>
              <a:pPr algn="ctr"/>
              <a:r>
                <a:rPr lang="en-US" sz="1100" dirty="0">
                  <a:solidFill>
                    <a:srgbClr val="232F3E"/>
                  </a:solidFill>
                </a:rPr>
                <a:t>Virtual tape library</a:t>
              </a:r>
            </a:p>
          </p:txBody>
        </p:sp>
      </p:grpSp>
      <p:grpSp>
        <p:nvGrpSpPr>
          <p:cNvPr id="54" name="Group 53">
            <a:extLst>
              <a:ext uri="{FF2B5EF4-FFF2-40B4-BE49-F238E27FC236}">
                <a16:creationId xmlns:a16="http://schemas.microsoft.com/office/drawing/2014/main" xmlns="" id="{EBF6AAE6-3F88-DF4D-AB61-F26639BF6CB9}"/>
              </a:ext>
            </a:extLst>
          </p:cNvPr>
          <p:cNvGrpSpPr/>
          <p:nvPr/>
        </p:nvGrpSpPr>
        <p:grpSpPr>
          <a:xfrm>
            <a:off x="5665956" y="2699484"/>
            <a:ext cx="1072750" cy="870690"/>
            <a:chOff x="2790351" y="3956923"/>
            <a:chExt cx="1072750" cy="870690"/>
          </a:xfrm>
        </p:grpSpPr>
        <p:pic>
          <p:nvPicPr>
            <p:cNvPr id="46" name="Graphic 45">
              <a:extLst>
                <a:ext uri="{FF2B5EF4-FFF2-40B4-BE49-F238E27FC236}">
                  <a16:creationId xmlns:a16="http://schemas.microsoft.com/office/drawing/2014/main" xmlns="" id="{EA297810-8E7B-824B-A277-4DA466A498EC}"/>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3040976" y="3956923"/>
              <a:ext cx="571500" cy="571500"/>
            </a:xfrm>
            <a:prstGeom prst="rect">
              <a:avLst/>
            </a:prstGeom>
          </p:spPr>
        </p:pic>
        <p:sp>
          <p:nvSpPr>
            <p:cNvPr id="47" name="TextBox 46">
              <a:extLst>
                <a:ext uri="{FF2B5EF4-FFF2-40B4-BE49-F238E27FC236}">
                  <a16:creationId xmlns:a16="http://schemas.microsoft.com/office/drawing/2014/main" xmlns="" id="{47056D1B-9542-2241-BBFC-1C1E0C09D25F}"/>
                </a:ext>
              </a:extLst>
            </p:cNvPr>
            <p:cNvSpPr txBox="1"/>
            <p:nvPr/>
          </p:nvSpPr>
          <p:spPr>
            <a:xfrm>
              <a:off x="2790351" y="4566003"/>
              <a:ext cx="1072750" cy="261610"/>
            </a:xfrm>
            <a:prstGeom prst="rect">
              <a:avLst/>
            </a:prstGeom>
            <a:noFill/>
          </p:spPr>
          <p:txBody>
            <a:bodyPr wrap="square" rtlCol="0">
              <a:spAutoFit/>
            </a:bodyPr>
            <a:lstStyle/>
            <a:p>
              <a:pPr algn="ctr"/>
              <a:r>
                <a:rPr lang="en-US" sz="1100" dirty="0">
                  <a:solidFill>
                    <a:srgbClr val="232F3E"/>
                  </a:solidFill>
                </a:rPr>
                <a:t>Import/export</a:t>
              </a:r>
            </a:p>
          </p:txBody>
        </p:sp>
      </p:grpSp>
      <p:grpSp>
        <p:nvGrpSpPr>
          <p:cNvPr id="59" name="Group 58">
            <a:extLst>
              <a:ext uri="{FF2B5EF4-FFF2-40B4-BE49-F238E27FC236}">
                <a16:creationId xmlns:a16="http://schemas.microsoft.com/office/drawing/2014/main" xmlns="" id="{C4A23BB9-41E4-064D-87D3-9BF1B0CE3416}"/>
              </a:ext>
            </a:extLst>
          </p:cNvPr>
          <p:cNvGrpSpPr/>
          <p:nvPr/>
        </p:nvGrpSpPr>
        <p:grpSpPr>
          <a:xfrm>
            <a:off x="1647167" y="2699484"/>
            <a:ext cx="1072750" cy="886262"/>
            <a:chOff x="1647167" y="2699484"/>
            <a:chExt cx="1072750" cy="886262"/>
          </a:xfrm>
        </p:grpSpPr>
        <p:pic>
          <p:nvPicPr>
            <p:cNvPr id="49" name="Graphic 48">
              <a:extLst>
                <a:ext uri="{FF2B5EF4-FFF2-40B4-BE49-F238E27FC236}">
                  <a16:creationId xmlns:a16="http://schemas.microsoft.com/office/drawing/2014/main" xmlns="" id="{E27CD6AE-7BFA-FB4C-9EF2-3ECAE95EAAE0}"/>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1897792" y="2699484"/>
              <a:ext cx="571500" cy="571500"/>
            </a:xfrm>
            <a:prstGeom prst="rect">
              <a:avLst/>
            </a:prstGeom>
          </p:spPr>
        </p:pic>
        <p:sp>
          <p:nvSpPr>
            <p:cNvPr id="52" name="TextBox 51">
              <a:extLst>
                <a:ext uri="{FF2B5EF4-FFF2-40B4-BE49-F238E27FC236}">
                  <a16:creationId xmlns:a16="http://schemas.microsoft.com/office/drawing/2014/main" xmlns="" id="{B183112A-F774-F84B-B56A-78A2C33C876A}"/>
                </a:ext>
              </a:extLst>
            </p:cNvPr>
            <p:cNvSpPr txBox="1"/>
            <p:nvPr/>
          </p:nvSpPr>
          <p:spPr>
            <a:xfrm>
              <a:off x="1647167" y="3324136"/>
              <a:ext cx="1072750" cy="261610"/>
            </a:xfrm>
            <a:prstGeom prst="rect">
              <a:avLst/>
            </a:prstGeom>
            <a:noFill/>
          </p:spPr>
          <p:txBody>
            <a:bodyPr wrap="square" rtlCol="0">
              <a:spAutoFit/>
            </a:bodyPr>
            <a:lstStyle/>
            <a:p>
              <a:pPr algn="ctr"/>
              <a:r>
                <a:rPr lang="en-US" sz="1100" dirty="0">
                  <a:solidFill>
                    <a:srgbClr val="232F3E"/>
                  </a:solidFill>
                </a:rPr>
                <a:t>Snapshot</a:t>
              </a:r>
            </a:p>
          </p:txBody>
        </p:sp>
      </p:grpSp>
      <p:grpSp>
        <p:nvGrpSpPr>
          <p:cNvPr id="60" name="Group 59">
            <a:extLst>
              <a:ext uri="{FF2B5EF4-FFF2-40B4-BE49-F238E27FC236}">
                <a16:creationId xmlns:a16="http://schemas.microsoft.com/office/drawing/2014/main" xmlns="" id="{2A77470C-2DDA-1145-B527-0835EE8B5137}"/>
              </a:ext>
            </a:extLst>
          </p:cNvPr>
          <p:cNvGrpSpPr/>
          <p:nvPr/>
        </p:nvGrpSpPr>
        <p:grpSpPr>
          <a:xfrm>
            <a:off x="1647167" y="3787766"/>
            <a:ext cx="1072750" cy="886262"/>
            <a:chOff x="1647167" y="3787766"/>
            <a:chExt cx="1072750" cy="886262"/>
          </a:xfrm>
        </p:grpSpPr>
        <p:pic>
          <p:nvPicPr>
            <p:cNvPr id="51" name="Graphic 50">
              <a:extLst>
                <a:ext uri="{FF2B5EF4-FFF2-40B4-BE49-F238E27FC236}">
                  <a16:creationId xmlns:a16="http://schemas.microsoft.com/office/drawing/2014/main" xmlns="" id="{6DB68216-B978-D64C-B39F-7C60046D2DC3}"/>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1897792" y="3787766"/>
              <a:ext cx="571500" cy="571500"/>
            </a:xfrm>
            <a:prstGeom prst="rect">
              <a:avLst/>
            </a:prstGeom>
          </p:spPr>
        </p:pic>
        <p:sp>
          <p:nvSpPr>
            <p:cNvPr id="53" name="TextBox 52">
              <a:extLst>
                <a:ext uri="{FF2B5EF4-FFF2-40B4-BE49-F238E27FC236}">
                  <a16:creationId xmlns:a16="http://schemas.microsoft.com/office/drawing/2014/main" xmlns="" id="{CAC2A1FC-7D3D-AB46-B479-5ACD0B285DF1}"/>
                </a:ext>
              </a:extLst>
            </p:cNvPr>
            <p:cNvSpPr txBox="1"/>
            <p:nvPr/>
          </p:nvSpPr>
          <p:spPr>
            <a:xfrm>
              <a:off x="1647167" y="4412418"/>
              <a:ext cx="1072750" cy="261610"/>
            </a:xfrm>
            <a:prstGeom prst="rect">
              <a:avLst/>
            </a:prstGeom>
            <a:noFill/>
          </p:spPr>
          <p:txBody>
            <a:bodyPr wrap="square" rtlCol="0">
              <a:spAutoFit/>
            </a:bodyPr>
            <a:lstStyle/>
            <a:p>
              <a:pPr algn="ctr"/>
              <a:r>
                <a:rPr lang="en-US" sz="1100" dirty="0">
                  <a:solidFill>
                    <a:srgbClr val="232F3E"/>
                  </a:solidFill>
                </a:rPr>
                <a:t>Volume</a:t>
              </a:r>
            </a:p>
          </p:txBody>
        </p:sp>
      </p:grpSp>
      <p:cxnSp>
        <p:nvCxnSpPr>
          <p:cNvPr id="58" name="Straight Connector 57">
            <a:extLst>
              <a:ext uri="{FF2B5EF4-FFF2-40B4-BE49-F238E27FC236}">
                <a16:creationId xmlns:a16="http://schemas.microsoft.com/office/drawing/2014/main" xmlns="" id="{B655CDD3-8DE9-CB46-8B57-8F134D2EFF05}"/>
              </a:ext>
            </a:extLst>
          </p:cNvPr>
          <p:cNvCxnSpPr>
            <a:cxnSpLocks/>
          </p:cNvCxnSpPr>
          <p:nvPr/>
        </p:nvCxnSpPr>
        <p:spPr>
          <a:xfrm>
            <a:off x="1453645"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13C76BCC-FDDE-DA41-B2B6-C71A8FD6E0C5}"/>
              </a:ext>
            </a:extLst>
          </p:cNvPr>
          <p:cNvCxnSpPr>
            <a:cxnSpLocks/>
          </p:cNvCxnSpPr>
          <p:nvPr/>
        </p:nvCxnSpPr>
        <p:spPr>
          <a:xfrm>
            <a:off x="2877711"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CA10E670-1962-CE49-9B1D-D719A78BBD0D}"/>
              </a:ext>
            </a:extLst>
          </p:cNvPr>
          <p:cNvCxnSpPr>
            <a:cxnSpLocks/>
          </p:cNvCxnSpPr>
          <p:nvPr/>
        </p:nvCxnSpPr>
        <p:spPr>
          <a:xfrm>
            <a:off x="5488183"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5069856F-B572-3040-BD52-BD6C3322C9E0}"/>
              </a:ext>
            </a:extLst>
          </p:cNvPr>
          <p:cNvCxnSpPr>
            <a:cxnSpLocks/>
          </p:cNvCxnSpPr>
          <p:nvPr/>
        </p:nvCxnSpPr>
        <p:spPr>
          <a:xfrm>
            <a:off x="9135752"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829B535D-E9A0-C44E-8037-73344D8BEBD6}"/>
              </a:ext>
            </a:extLst>
          </p:cNvPr>
          <p:cNvCxnSpPr>
            <a:cxnSpLocks/>
          </p:cNvCxnSpPr>
          <p:nvPr/>
        </p:nvCxnSpPr>
        <p:spPr>
          <a:xfrm>
            <a:off x="6911238"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29784C4B-156A-4349-AFC2-1F3B573066F8}"/>
              </a:ext>
            </a:extLst>
          </p:cNvPr>
          <p:cNvCxnSpPr>
            <a:cxnSpLocks/>
          </p:cNvCxnSpPr>
          <p:nvPr/>
        </p:nvCxnSpPr>
        <p:spPr>
          <a:xfrm>
            <a:off x="4215232" y="129974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xmlns="" id="{9D1FE178-2A51-3342-8CB4-150916795371}"/>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3144396" y="1359282"/>
            <a:ext cx="762000" cy="1231900"/>
          </a:xfrm>
          <a:prstGeom prst="rect">
            <a:avLst/>
          </a:prstGeom>
        </p:spPr>
      </p:pic>
    </p:spTree>
    <p:extLst>
      <p:ext uri="{BB962C8B-B14F-4D97-AF65-F5344CB8AC3E}">
        <p14:creationId xmlns:p14="http://schemas.microsoft.com/office/powerpoint/2010/main" val="1442054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p:txBody>
          <a:bodyPr/>
          <a:lstStyle/>
          <a:p>
            <a:r>
              <a:rPr lang="en-US" dirty="0"/>
              <a:t>Examples</a:t>
            </a:r>
          </a:p>
        </p:txBody>
      </p:sp>
      <p:sp>
        <p:nvSpPr>
          <p:cNvPr id="13" name="Text Placeholder 12">
            <a:extLst>
              <a:ext uri="{FF2B5EF4-FFF2-40B4-BE49-F238E27FC236}">
                <a16:creationId xmlns:a16="http://schemas.microsoft.com/office/drawing/2014/main" xmlns="" id="{D0167BC1-20D4-354C-B735-D8037FD44A60}"/>
              </a:ext>
            </a:extLst>
          </p:cNvPr>
          <p:cNvSpPr>
            <a:spLocks noGrp="1"/>
          </p:cNvSpPr>
          <p:nvPr>
            <p:ph type="body" idx="1"/>
          </p:nvPr>
        </p:nvSpPr>
        <p:spPr/>
        <p:txBody>
          <a:bodyPr/>
          <a:lstStyle/>
          <a:p>
            <a:r>
              <a:rPr lang="en-US" dirty="0"/>
              <a:t>The system in action</a:t>
            </a:r>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38</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xmlns="" id="{4426C25D-99A5-6D4B-AA6C-D2C0B296822D}"/>
              </a:ext>
            </a:extLst>
          </p:cNvPr>
          <p:cNvGrpSpPr/>
          <p:nvPr/>
        </p:nvGrpSpPr>
        <p:grpSpPr>
          <a:xfrm>
            <a:off x="8737041" y="3503423"/>
            <a:ext cx="1072750" cy="1230505"/>
            <a:chOff x="1255267" y="3843536"/>
            <a:chExt cx="1072750" cy="1230505"/>
          </a:xfrm>
        </p:grpSpPr>
        <p:pic>
          <p:nvPicPr>
            <p:cNvPr id="80" name="Graphic 79">
              <a:extLst>
                <a:ext uri="{FF2B5EF4-FFF2-40B4-BE49-F238E27FC236}">
                  <a16:creationId xmlns:a16="http://schemas.microsoft.com/office/drawing/2014/main" xmlns="" id="{A966827C-B419-A342-A94C-AE3968DE205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505892" y="3843536"/>
              <a:ext cx="571500" cy="571500"/>
            </a:xfrm>
            <a:prstGeom prst="rect">
              <a:avLst/>
            </a:prstGeom>
          </p:spPr>
        </p:pic>
        <p:sp>
          <p:nvSpPr>
            <p:cNvPr id="81" name="TextBox 80">
              <a:extLst>
                <a:ext uri="{FF2B5EF4-FFF2-40B4-BE49-F238E27FC236}">
                  <a16:creationId xmlns:a16="http://schemas.microsoft.com/office/drawing/2014/main" xmlns="" id="{450D2581-B6F6-6740-80EC-71A9523356AD}"/>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sp>
        <p:nvSpPr>
          <p:cNvPr id="3" name="Slide Number Placeholder 2">
            <a:extLst>
              <a:ext uri="{FF2B5EF4-FFF2-40B4-BE49-F238E27FC236}">
                <a16:creationId xmlns:a16="http://schemas.microsoft.com/office/drawing/2014/main" xmlns="" id="{66F3FE1A-3616-324D-8BD6-5EE0DBE74964}"/>
              </a:ext>
            </a:extLst>
          </p:cNvPr>
          <p:cNvSpPr>
            <a:spLocks noGrp="1"/>
          </p:cNvSpPr>
          <p:nvPr>
            <p:ph type="sldNum" sz="quarter" idx="4"/>
          </p:nvPr>
        </p:nvSpPr>
        <p:spPr/>
        <p:txBody>
          <a:bodyPr/>
          <a:lstStyle/>
          <a:p>
            <a:fld id="{0E0E0192-C642-4D4F-AE82-A0D0DC02E26B}" type="slidenum">
              <a:rPr lang="en-US" smtClean="0"/>
              <a:pPr/>
              <a:t>39</a:t>
            </a:fld>
            <a:endParaRPr lang="en-US" dirty="0"/>
          </a:p>
        </p:txBody>
      </p:sp>
      <p:grpSp>
        <p:nvGrpSpPr>
          <p:cNvPr id="15" name="Group 14">
            <a:extLst>
              <a:ext uri="{FF2B5EF4-FFF2-40B4-BE49-F238E27FC236}">
                <a16:creationId xmlns:a16="http://schemas.microsoft.com/office/drawing/2014/main" xmlns="" id="{AD7A31E7-05EE-F34D-8F81-464ECFE36558}"/>
              </a:ext>
            </a:extLst>
          </p:cNvPr>
          <p:cNvGrpSpPr/>
          <p:nvPr/>
        </p:nvGrpSpPr>
        <p:grpSpPr>
          <a:xfrm>
            <a:off x="3397965" y="1082340"/>
            <a:ext cx="7315844" cy="5356560"/>
            <a:chOff x="488950" y="2362200"/>
            <a:chExt cx="7315844" cy="5356560"/>
          </a:xfrm>
        </p:grpSpPr>
        <p:pic>
          <p:nvPicPr>
            <p:cNvPr id="16" name="Graphic 15">
              <a:extLst>
                <a:ext uri="{FF2B5EF4-FFF2-40B4-BE49-F238E27FC236}">
                  <a16:creationId xmlns:a16="http://schemas.microsoft.com/office/drawing/2014/main" xmlns="" id="{5EB04687-6E7D-7E4F-BFDA-12A78DDF340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88950" y="2362200"/>
              <a:ext cx="342900" cy="342900"/>
            </a:xfrm>
            <a:prstGeom prst="rect">
              <a:avLst/>
            </a:prstGeom>
          </p:spPr>
        </p:pic>
        <p:sp>
          <p:nvSpPr>
            <p:cNvPr id="17" name="Rectangle 16">
              <a:extLst>
                <a:ext uri="{FF2B5EF4-FFF2-40B4-BE49-F238E27FC236}">
                  <a16:creationId xmlns:a16="http://schemas.microsoft.com/office/drawing/2014/main" xmlns="" id="{1CDD1F72-1B30-2744-AF30-6D05E9849ECD}"/>
                </a:ext>
              </a:extLst>
            </p:cNvPr>
            <p:cNvSpPr/>
            <p:nvPr/>
          </p:nvSpPr>
          <p:spPr>
            <a:xfrm>
              <a:off x="488950" y="2362200"/>
              <a:ext cx="7315844" cy="535656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18" name="Group 17">
            <a:extLst>
              <a:ext uri="{FF2B5EF4-FFF2-40B4-BE49-F238E27FC236}">
                <a16:creationId xmlns:a16="http://schemas.microsoft.com/office/drawing/2014/main" xmlns="" id="{79498ACD-29F1-D14A-9FF3-C024E9C4D677}"/>
              </a:ext>
            </a:extLst>
          </p:cNvPr>
          <p:cNvGrpSpPr/>
          <p:nvPr/>
        </p:nvGrpSpPr>
        <p:grpSpPr>
          <a:xfrm>
            <a:off x="3715465" y="2024518"/>
            <a:ext cx="2148918" cy="4173082"/>
            <a:chOff x="1028700" y="4565650"/>
            <a:chExt cx="2148918" cy="4173082"/>
          </a:xfrm>
        </p:grpSpPr>
        <p:pic>
          <p:nvPicPr>
            <p:cNvPr id="19" name="Graphic 18">
              <a:extLst>
                <a:ext uri="{FF2B5EF4-FFF2-40B4-BE49-F238E27FC236}">
                  <a16:creationId xmlns:a16="http://schemas.microsoft.com/office/drawing/2014/main" xmlns="" id="{C08F3F4F-CB3C-FB4D-8167-E4920EE596C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28700" y="4565650"/>
              <a:ext cx="342900" cy="342900"/>
            </a:xfrm>
            <a:prstGeom prst="rect">
              <a:avLst/>
            </a:prstGeom>
          </p:spPr>
        </p:pic>
        <p:sp>
          <p:nvSpPr>
            <p:cNvPr id="20" name="Rectangle 19">
              <a:extLst>
                <a:ext uri="{FF2B5EF4-FFF2-40B4-BE49-F238E27FC236}">
                  <a16:creationId xmlns:a16="http://schemas.microsoft.com/office/drawing/2014/main" xmlns="" id="{2832CCA2-248E-FC44-8AC2-F1A44D25A7BE}"/>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24" name="Group 23">
            <a:extLst>
              <a:ext uri="{FF2B5EF4-FFF2-40B4-BE49-F238E27FC236}">
                <a16:creationId xmlns:a16="http://schemas.microsoft.com/office/drawing/2014/main" xmlns="" id="{2C92ADA4-6B60-3644-9FE5-F657CB50B5A3}"/>
              </a:ext>
            </a:extLst>
          </p:cNvPr>
          <p:cNvGrpSpPr/>
          <p:nvPr/>
        </p:nvGrpSpPr>
        <p:grpSpPr>
          <a:xfrm>
            <a:off x="3084726" y="130507"/>
            <a:ext cx="7962629" cy="6579856"/>
            <a:chOff x="7004050" y="3978274"/>
            <a:chExt cx="7962629" cy="6579856"/>
          </a:xfrm>
        </p:grpSpPr>
        <p:pic>
          <p:nvPicPr>
            <p:cNvPr id="25" name="Graphic 24">
              <a:extLst>
                <a:ext uri="{FF2B5EF4-FFF2-40B4-BE49-F238E27FC236}">
                  <a16:creationId xmlns:a16="http://schemas.microsoft.com/office/drawing/2014/main" xmlns="" id="{AB31B672-5AFB-E44A-9B9F-B2D0D11C101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004050" y="3978275"/>
              <a:ext cx="342900" cy="342900"/>
            </a:xfrm>
            <a:prstGeom prst="rect">
              <a:avLst/>
            </a:prstGeom>
          </p:spPr>
        </p:pic>
        <p:sp>
          <p:nvSpPr>
            <p:cNvPr id="26" name="Rectangle 25">
              <a:extLst>
                <a:ext uri="{FF2B5EF4-FFF2-40B4-BE49-F238E27FC236}">
                  <a16:creationId xmlns:a16="http://schemas.microsoft.com/office/drawing/2014/main" xmlns="" id="{1652B52F-D624-5B4F-BE6F-B97C559023AB}"/>
                </a:ext>
              </a:extLst>
            </p:cNvPr>
            <p:cNvSpPr/>
            <p:nvPr/>
          </p:nvSpPr>
          <p:spPr>
            <a:xfrm>
              <a:off x="7004050" y="3978274"/>
              <a:ext cx="7962629" cy="6579856"/>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grpSp>
      <p:grpSp>
        <p:nvGrpSpPr>
          <p:cNvPr id="27" name="Group 26">
            <a:extLst>
              <a:ext uri="{FF2B5EF4-FFF2-40B4-BE49-F238E27FC236}">
                <a16:creationId xmlns:a16="http://schemas.microsoft.com/office/drawing/2014/main" xmlns="" id="{F231772F-1B81-0949-BC38-AB7998780ABC}"/>
              </a:ext>
            </a:extLst>
          </p:cNvPr>
          <p:cNvGrpSpPr/>
          <p:nvPr/>
        </p:nvGrpSpPr>
        <p:grpSpPr>
          <a:xfrm>
            <a:off x="3570551" y="1578631"/>
            <a:ext cx="2485799" cy="4766607"/>
            <a:chOff x="8197849" y="1209674"/>
            <a:chExt cx="2485799" cy="4766607"/>
          </a:xfrm>
        </p:grpSpPr>
        <p:pic>
          <p:nvPicPr>
            <p:cNvPr id="28" name="Graphic 27">
              <a:extLst>
                <a:ext uri="{FF2B5EF4-FFF2-40B4-BE49-F238E27FC236}">
                  <a16:creationId xmlns:a16="http://schemas.microsoft.com/office/drawing/2014/main" xmlns="" id="{92F9013F-7C17-5E4D-A835-35499730449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97850" y="1209675"/>
              <a:ext cx="342900" cy="342900"/>
            </a:xfrm>
            <a:prstGeom prst="rect">
              <a:avLst/>
            </a:prstGeom>
          </p:spPr>
        </p:pic>
        <p:sp>
          <p:nvSpPr>
            <p:cNvPr id="29" name="Rectangle 28">
              <a:extLst>
                <a:ext uri="{FF2B5EF4-FFF2-40B4-BE49-F238E27FC236}">
                  <a16:creationId xmlns:a16="http://schemas.microsoft.com/office/drawing/2014/main" xmlns="" id="{FF06AF14-3D42-3F4C-A50D-8DDECE8DBE0E}"/>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1</a:t>
              </a:r>
            </a:p>
          </p:txBody>
        </p:sp>
      </p:grpSp>
      <p:grpSp>
        <p:nvGrpSpPr>
          <p:cNvPr id="30" name="Group 29">
            <a:extLst>
              <a:ext uri="{FF2B5EF4-FFF2-40B4-BE49-F238E27FC236}">
                <a16:creationId xmlns:a16="http://schemas.microsoft.com/office/drawing/2014/main" xmlns="" id="{BEBC2CAC-9448-E141-902F-8B8BC2579FC9}"/>
              </a:ext>
            </a:extLst>
          </p:cNvPr>
          <p:cNvGrpSpPr/>
          <p:nvPr/>
        </p:nvGrpSpPr>
        <p:grpSpPr>
          <a:xfrm>
            <a:off x="4228539" y="3440491"/>
            <a:ext cx="5581251" cy="1293437"/>
            <a:chOff x="569303" y="3668046"/>
            <a:chExt cx="5581251" cy="1293437"/>
          </a:xfrm>
        </p:grpSpPr>
        <p:sp>
          <p:nvSpPr>
            <p:cNvPr id="31" name="Rectangle 30">
              <a:extLst>
                <a:ext uri="{FF2B5EF4-FFF2-40B4-BE49-F238E27FC236}">
                  <a16:creationId xmlns:a16="http://schemas.microsoft.com/office/drawing/2014/main" xmlns="" id="{7D81A354-0D77-1B41-AC91-88DC00F9BB54}"/>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32" name="Graphic 31">
              <a:extLst>
                <a:ext uri="{FF2B5EF4-FFF2-40B4-BE49-F238E27FC236}">
                  <a16:creationId xmlns:a16="http://schemas.microsoft.com/office/drawing/2014/main" xmlns="" id="{247AF2EF-C304-A84B-8E8D-927ED38F0CD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188970" y="3668046"/>
              <a:ext cx="342900" cy="342900"/>
            </a:xfrm>
            <a:prstGeom prst="rect">
              <a:avLst/>
            </a:prstGeom>
          </p:spPr>
        </p:pic>
      </p:grpSp>
      <p:grpSp>
        <p:nvGrpSpPr>
          <p:cNvPr id="53" name="Group 52">
            <a:extLst>
              <a:ext uri="{FF2B5EF4-FFF2-40B4-BE49-F238E27FC236}">
                <a16:creationId xmlns:a16="http://schemas.microsoft.com/office/drawing/2014/main" xmlns="" id="{7BB5E681-FBB1-B742-ABBE-233397FD8CCB}"/>
              </a:ext>
            </a:extLst>
          </p:cNvPr>
          <p:cNvGrpSpPr/>
          <p:nvPr/>
        </p:nvGrpSpPr>
        <p:grpSpPr>
          <a:xfrm>
            <a:off x="4228541" y="2504948"/>
            <a:ext cx="1072750" cy="872371"/>
            <a:chOff x="2994855" y="2827165"/>
            <a:chExt cx="1072750" cy="872371"/>
          </a:xfrm>
        </p:grpSpPr>
        <p:pic>
          <p:nvPicPr>
            <p:cNvPr id="54" name="Graphic 53">
              <a:extLst>
                <a:ext uri="{FF2B5EF4-FFF2-40B4-BE49-F238E27FC236}">
                  <a16:creationId xmlns:a16="http://schemas.microsoft.com/office/drawing/2014/main" xmlns="" id="{0DF79492-9248-764D-AB16-9F8F7B8EF0C0}"/>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245480" y="2827165"/>
              <a:ext cx="571500" cy="571500"/>
            </a:xfrm>
            <a:prstGeom prst="rect">
              <a:avLst/>
            </a:prstGeom>
          </p:spPr>
        </p:pic>
        <p:sp>
          <p:nvSpPr>
            <p:cNvPr id="55" name="TextBox 54">
              <a:extLst>
                <a:ext uri="{FF2B5EF4-FFF2-40B4-BE49-F238E27FC236}">
                  <a16:creationId xmlns:a16="http://schemas.microsoft.com/office/drawing/2014/main" xmlns=""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45" name="Group 44">
            <a:extLst>
              <a:ext uri="{FF2B5EF4-FFF2-40B4-BE49-F238E27FC236}">
                <a16:creationId xmlns:a16="http://schemas.microsoft.com/office/drawing/2014/main" xmlns="" id="{BA892C22-A3F4-4743-BE36-4375D070868D}"/>
              </a:ext>
            </a:extLst>
          </p:cNvPr>
          <p:cNvGrpSpPr/>
          <p:nvPr/>
        </p:nvGrpSpPr>
        <p:grpSpPr>
          <a:xfrm>
            <a:off x="3239759" y="626988"/>
            <a:ext cx="7629796" cy="5938911"/>
            <a:chOff x="4425950" y="1209674"/>
            <a:chExt cx="7629796" cy="5938911"/>
          </a:xfrm>
        </p:grpSpPr>
        <p:pic>
          <p:nvPicPr>
            <p:cNvPr id="46" name="Graphic 45">
              <a:extLst>
                <a:ext uri="{FF2B5EF4-FFF2-40B4-BE49-F238E27FC236}">
                  <a16:creationId xmlns:a16="http://schemas.microsoft.com/office/drawing/2014/main" xmlns="" id="{596FBB56-C245-264A-8A6A-294109863D03}"/>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425950" y="1209675"/>
              <a:ext cx="342900" cy="342900"/>
            </a:xfrm>
            <a:prstGeom prst="rect">
              <a:avLst/>
            </a:prstGeom>
          </p:spPr>
        </p:pic>
        <p:sp>
          <p:nvSpPr>
            <p:cNvPr id="47" name="Rectangle 46">
              <a:extLst>
                <a:ext uri="{FF2B5EF4-FFF2-40B4-BE49-F238E27FC236}">
                  <a16:creationId xmlns:a16="http://schemas.microsoft.com/office/drawing/2014/main" xmlns="" id="{CA8FD739-2C1C-174F-A73F-79002CF51C74}"/>
                </a:ext>
              </a:extLst>
            </p:cNvPr>
            <p:cNvSpPr/>
            <p:nvPr/>
          </p:nvSpPr>
          <p:spPr>
            <a:xfrm>
              <a:off x="4425950" y="1209674"/>
              <a:ext cx="7629796" cy="5938911"/>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AWS Region</a:t>
              </a:r>
            </a:p>
          </p:txBody>
        </p:sp>
      </p:grpSp>
      <p:grpSp>
        <p:nvGrpSpPr>
          <p:cNvPr id="48" name="Group 47">
            <a:extLst>
              <a:ext uri="{FF2B5EF4-FFF2-40B4-BE49-F238E27FC236}">
                <a16:creationId xmlns:a16="http://schemas.microsoft.com/office/drawing/2014/main" xmlns="" id="{815E5735-B89E-7848-9CA2-5C5EEA46F929}"/>
              </a:ext>
            </a:extLst>
          </p:cNvPr>
          <p:cNvGrpSpPr/>
          <p:nvPr/>
        </p:nvGrpSpPr>
        <p:grpSpPr>
          <a:xfrm>
            <a:off x="4228541" y="3503423"/>
            <a:ext cx="1072750" cy="1230505"/>
            <a:chOff x="1255267" y="3843536"/>
            <a:chExt cx="1072750" cy="1230505"/>
          </a:xfrm>
        </p:grpSpPr>
        <p:pic>
          <p:nvPicPr>
            <p:cNvPr id="49" name="Graphic 48">
              <a:extLst>
                <a:ext uri="{FF2B5EF4-FFF2-40B4-BE49-F238E27FC236}">
                  <a16:creationId xmlns:a16="http://schemas.microsoft.com/office/drawing/2014/main" xmlns="" id="{96CBED4F-781D-7349-9422-8CCA2D673E9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505892" y="3843536"/>
              <a:ext cx="571500" cy="571500"/>
            </a:xfrm>
            <a:prstGeom prst="rect">
              <a:avLst/>
            </a:prstGeom>
          </p:spPr>
        </p:pic>
        <p:sp>
          <p:nvSpPr>
            <p:cNvPr id="50" name="TextBox 49">
              <a:extLst>
                <a:ext uri="{FF2B5EF4-FFF2-40B4-BE49-F238E27FC236}">
                  <a16:creationId xmlns:a16="http://schemas.microsoft.com/office/drawing/2014/main" xmlns="" id="{4B4D9086-835C-0945-9EDE-B324D739582E}"/>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grpSp>
        <p:nvGrpSpPr>
          <p:cNvPr id="70" name="Group 69">
            <a:extLst>
              <a:ext uri="{FF2B5EF4-FFF2-40B4-BE49-F238E27FC236}">
                <a16:creationId xmlns:a16="http://schemas.microsoft.com/office/drawing/2014/main" xmlns="" id="{0C906BB2-BA29-594C-8901-4D03BDD1CEAB}"/>
              </a:ext>
            </a:extLst>
          </p:cNvPr>
          <p:cNvGrpSpPr/>
          <p:nvPr/>
        </p:nvGrpSpPr>
        <p:grpSpPr>
          <a:xfrm>
            <a:off x="8223965" y="2024518"/>
            <a:ext cx="2148918" cy="4173082"/>
            <a:chOff x="1028700" y="4565650"/>
            <a:chExt cx="2148918" cy="4173082"/>
          </a:xfrm>
        </p:grpSpPr>
        <p:pic>
          <p:nvPicPr>
            <p:cNvPr id="71" name="Graphic 70">
              <a:extLst>
                <a:ext uri="{FF2B5EF4-FFF2-40B4-BE49-F238E27FC236}">
                  <a16:creationId xmlns:a16="http://schemas.microsoft.com/office/drawing/2014/main" xmlns="" id="{C6402F30-987A-D04D-899A-16D145A055E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28700" y="4565650"/>
              <a:ext cx="342900" cy="342900"/>
            </a:xfrm>
            <a:prstGeom prst="rect">
              <a:avLst/>
            </a:prstGeom>
          </p:spPr>
        </p:pic>
        <p:sp>
          <p:nvSpPr>
            <p:cNvPr id="72" name="Rectangle 71">
              <a:extLst>
                <a:ext uri="{FF2B5EF4-FFF2-40B4-BE49-F238E27FC236}">
                  <a16:creationId xmlns:a16="http://schemas.microsoft.com/office/drawing/2014/main" xmlns="" id="{14B68526-C0AD-6645-9B98-E45143ACE8B6}"/>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73" name="Group 72">
            <a:extLst>
              <a:ext uri="{FF2B5EF4-FFF2-40B4-BE49-F238E27FC236}">
                <a16:creationId xmlns:a16="http://schemas.microsoft.com/office/drawing/2014/main" xmlns="" id="{E0644359-C4BD-4945-A397-D810E6DBA71C}"/>
              </a:ext>
            </a:extLst>
          </p:cNvPr>
          <p:cNvGrpSpPr/>
          <p:nvPr/>
        </p:nvGrpSpPr>
        <p:grpSpPr>
          <a:xfrm>
            <a:off x="8079051" y="1578631"/>
            <a:ext cx="2485799" cy="4766607"/>
            <a:chOff x="8197849" y="1209674"/>
            <a:chExt cx="2485799" cy="4766607"/>
          </a:xfrm>
        </p:grpSpPr>
        <p:pic>
          <p:nvPicPr>
            <p:cNvPr id="74" name="Graphic 73">
              <a:extLst>
                <a:ext uri="{FF2B5EF4-FFF2-40B4-BE49-F238E27FC236}">
                  <a16:creationId xmlns:a16="http://schemas.microsoft.com/office/drawing/2014/main" xmlns="" id="{856C8E0A-0B7B-A541-A06E-28E22C824C70}"/>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97850" y="1209675"/>
              <a:ext cx="342900" cy="342900"/>
            </a:xfrm>
            <a:prstGeom prst="rect">
              <a:avLst/>
            </a:prstGeom>
          </p:spPr>
        </p:pic>
        <p:sp>
          <p:nvSpPr>
            <p:cNvPr id="75" name="Rectangle 74">
              <a:extLst>
                <a:ext uri="{FF2B5EF4-FFF2-40B4-BE49-F238E27FC236}">
                  <a16:creationId xmlns:a16="http://schemas.microsoft.com/office/drawing/2014/main" xmlns="" id="{08932199-226C-4B44-B516-6BC487C292D7}"/>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2</a:t>
              </a:r>
            </a:p>
          </p:txBody>
        </p:sp>
      </p:grpSp>
      <p:grpSp>
        <p:nvGrpSpPr>
          <p:cNvPr id="76" name="Group 75">
            <a:extLst>
              <a:ext uri="{FF2B5EF4-FFF2-40B4-BE49-F238E27FC236}">
                <a16:creationId xmlns:a16="http://schemas.microsoft.com/office/drawing/2014/main" xmlns="" id="{7F533DEA-1BC6-D94D-B126-EA9B38544DE0}"/>
              </a:ext>
            </a:extLst>
          </p:cNvPr>
          <p:cNvGrpSpPr/>
          <p:nvPr/>
        </p:nvGrpSpPr>
        <p:grpSpPr>
          <a:xfrm>
            <a:off x="8737041" y="2504948"/>
            <a:ext cx="1072750" cy="872371"/>
            <a:chOff x="2994855" y="2827165"/>
            <a:chExt cx="1072750" cy="872371"/>
          </a:xfrm>
        </p:grpSpPr>
        <p:pic>
          <p:nvPicPr>
            <p:cNvPr id="77" name="Graphic 76">
              <a:extLst>
                <a:ext uri="{FF2B5EF4-FFF2-40B4-BE49-F238E27FC236}">
                  <a16:creationId xmlns:a16="http://schemas.microsoft.com/office/drawing/2014/main" xmlns="" id="{2610BACA-6769-7843-83DE-1B88395B925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xmlns=""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82" name="Group 81">
            <a:extLst>
              <a:ext uri="{FF2B5EF4-FFF2-40B4-BE49-F238E27FC236}">
                <a16:creationId xmlns:a16="http://schemas.microsoft.com/office/drawing/2014/main" xmlns="" id="{0CB7C3B8-65EF-FB4F-A527-1EE046065A66}"/>
              </a:ext>
            </a:extLst>
          </p:cNvPr>
          <p:cNvGrpSpPr/>
          <p:nvPr/>
        </p:nvGrpSpPr>
        <p:grpSpPr>
          <a:xfrm>
            <a:off x="8737041" y="4991717"/>
            <a:ext cx="1072750" cy="1061228"/>
            <a:chOff x="1255267" y="3843536"/>
            <a:chExt cx="1072750" cy="1061228"/>
          </a:xfrm>
        </p:grpSpPr>
        <p:pic>
          <p:nvPicPr>
            <p:cNvPr id="83" name="Graphic 82">
              <a:extLst>
                <a:ext uri="{FF2B5EF4-FFF2-40B4-BE49-F238E27FC236}">
                  <a16:creationId xmlns:a16="http://schemas.microsoft.com/office/drawing/2014/main" xmlns="" id="{3BE5638E-F075-F24F-88F7-CCBFB5DDCBA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505892" y="3843536"/>
              <a:ext cx="571500" cy="571500"/>
            </a:xfrm>
            <a:prstGeom prst="rect">
              <a:avLst/>
            </a:prstGeom>
          </p:spPr>
        </p:pic>
        <p:sp>
          <p:nvSpPr>
            <p:cNvPr id="84" name="TextBox 83">
              <a:extLst>
                <a:ext uri="{FF2B5EF4-FFF2-40B4-BE49-F238E27FC236}">
                  <a16:creationId xmlns:a16="http://schemas.microsoft.com/office/drawing/2014/main" xmlns="" id="{E091CEE4-8BAD-3A4D-8874-AD0C75835C41}"/>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grpSp>
        <p:nvGrpSpPr>
          <p:cNvPr id="85" name="Group 84">
            <a:extLst>
              <a:ext uri="{FF2B5EF4-FFF2-40B4-BE49-F238E27FC236}">
                <a16:creationId xmlns:a16="http://schemas.microsoft.com/office/drawing/2014/main" xmlns="" id="{1143B339-3296-F145-8CAB-0737F194A7C6}"/>
              </a:ext>
            </a:extLst>
          </p:cNvPr>
          <p:cNvGrpSpPr/>
          <p:nvPr/>
        </p:nvGrpSpPr>
        <p:grpSpPr>
          <a:xfrm>
            <a:off x="4228539" y="4824791"/>
            <a:ext cx="5581251" cy="1293437"/>
            <a:chOff x="569303" y="3668046"/>
            <a:chExt cx="5581251" cy="1293437"/>
          </a:xfrm>
        </p:grpSpPr>
        <p:sp>
          <p:nvSpPr>
            <p:cNvPr id="86" name="Rectangle 85">
              <a:extLst>
                <a:ext uri="{FF2B5EF4-FFF2-40B4-BE49-F238E27FC236}">
                  <a16:creationId xmlns:a16="http://schemas.microsoft.com/office/drawing/2014/main" xmlns="" id="{08AC588C-726F-714F-8EC0-440C61D8B247}"/>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87" name="Graphic 86">
              <a:extLst>
                <a:ext uri="{FF2B5EF4-FFF2-40B4-BE49-F238E27FC236}">
                  <a16:creationId xmlns:a16="http://schemas.microsoft.com/office/drawing/2014/main" xmlns="" id="{9C16FCD1-20F6-9A4A-8ECC-8BEF95B82527}"/>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188970" y="3668046"/>
              <a:ext cx="342900" cy="342900"/>
            </a:xfrm>
            <a:prstGeom prst="rect">
              <a:avLst/>
            </a:prstGeom>
          </p:spPr>
        </p:pic>
      </p:grpSp>
      <p:grpSp>
        <p:nvGrpSpPr>
          <p:cNvPr id="51" name="Group 50">
            <a:extLst>
              <a:ext uri="{FF2B5EF4-FFF2-40B4-BE49-F238E27FC236}">
                <a16:creationId xmlns:a16="http://schemas.microsoft.com/office/drawing/2014/main" xmlns="" id="{47437F34-4831-1A4D-A2D9-158CDC0634B6}"/>
              </a:ext>
            </a:extLst>
          </p:cNvPr>
          <p:cNvGrpSpPr/>
          <p:nvPr/>
        </p:nvGrpSpPr>
        <p:grpSpPr>
          <a:xfrm>
            <a:off x="4228541" y="4991717"/>
            <a:ext cx="1072750" cy="1061228"/>
            <a:chOff x="1255267" y="3843536"/>
            <a:chExt cx="1072750" cy="1061228"/>
          </a:xfrm>
        </p:grpSpPr>
        <p:pic>
          <p:nvPicPr>
            <p:cNvPr id="52" name="Graphic 51">
              <a:extLst>
                <a:ext uri="{FF2B5EF4-FFF2-40B4-BE49-F238E27FC236}">
                  <a16:creationId xmlns:a16="http://schemas.microsoft.com/office/drawing/2014/main" xmlns="" id="{9B6380F5-3EB7-E74D-9D6D-2949585E95B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505892" y="3843536"/>
              <a:ext cx="571500" cy="571500"/>
            </a:xfrm>
            <a:prstGeom prst="rect">
              <a:avLst/>
            </a:prstGeom>
          </p:spPr>
        </p:pic>
        <p:sp>
          <p:nvSpPr>
            <p:cNvPr id="68" name="TextBox 67">
              <a:extLst>
                <a:ext uri="{FF2B5EF4-FFF2-40B4-BE49-F238E27FC236}">
                  <a16:creationId xmlns:a16="http://schemas.microsoft.com/office/drawing/2014/main" xmlns="" id="{93AB3B81-E8EA-1945-AD00-5EE449717245}"/>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pic>
        <p:nvPicPr>
          <p:cNvPr id="88" name="Graphic 87">
            <a:extLst>
              <a:ext uri="{FF2B5EF4-FFF2-40B4-BE49-F238E27FC236}">
                <a16:creationId xmlns:a16="http://schemas.microsoft.com/office/drawing/2014/main" xmlns="" id="{239C5770-4088-574B-A139-0FC4A7CC107D}"/>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678884" y="1992693"/>
            <a:ext cx="762000" cy="1092200"/>
          </a:xfrm>
          <a:prstGeom prst="rect">
            <a:avLst/>
          </a:prstGeom>
        </p:spPr>
      </p:pic>
      <p:sp>
        <p:nvSpPr>
          <p:cNvPr id="2" name="TextBox 1">
            <a:extLst>
              <a:ext uri="{FF2B5EF4-FFF2-40B4-BE49-F238E27FC236}">
                <a16:creationId xmlns:a16="http://schemas.microsoft.com/office/drawing/2014/main" xmlns="" id="{2AC6D8A7-EE39-D64E-A551-BE6BB6B235D8}"/>
              </a:ext>
            </a:extLst>
          </p:cNvPr>
          <p:cNvSpPr txBox="1"/>
          <p:nvPr/>
        </p:nvSpPr>
        <p:spPr>
          <a:xfrm>
            <a:off x="81859" y="130507"/>
            <a:ext cx="2417275" cy="584775"/>
          </a:xfrm>
          <a:prstGeom prst="rect">
            <a:avLst/>
          </a:prstGeom>
          <a:noFill/>
        </p:spPr>
        <p:txBody>
          <a:bodyPr wrap="square" rtlCol="0">
            <a:spAutoFit/>
          </a:bodyPr>
          <a:lstStyle/>
          <a:p>
            <a:r>
              <a:rPr lang="en-US" sz="1600" b="1" dirty="0"/>
              <a:t>Example 1:</a:t>
            </a:r>
          </a:p>
          <a:p>
            <a:r>
              <a:rPr lang="en-US" sz="1600" dirty="0"/>
              <a:t>Couchbase on AWS</a:t>
            </a:r>
          </a:p>
        </p:txBody>
      </p:sp>
    </p:spTree>
    <p:extLst>
      <p:ext uri="{BB962C8B-B14F-4D97-AF65-F5344CB8AC3E}">
        <p14:creationId xmlns:p14="http://schemas.microsoft.com/office/powerpoint/2010/main" val="2403000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xmlns="" id="{76CB7461-7864-5C48-B40A-8EC5ECDDD604}"/>
              </a:ext>
            </a:extLst>
          </p:cNvPr>
          <p:cNvSpPr>
            <a:spLocks noGrp="1"/>
          </p:cNvSpPr>
          <p:nvPr>
            <p:ph type="body" idx="1"/>
          </p:nvPr>
        </p:nvSpPr>
        <p:spPr/>
        <p:txBody>
          <a:bodyPr/>
          <a:lstStyle/>
          <a:p>
            <a:r>
              <a:rPr lang="en-US" dirty="0"/>
              <a:t>About the deck and guidance for getting started</a:t>
            </a:r>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4</a:t>
            </a:fld>
            <a:endParaRPr lang="en-US" dirty="0"/>
          </a:p>
        </p:txBody>
      </p:sp>
    </p:spTree>
    <p:extLst>
      <p:ext uri="{BB962C8B-B14F-4D97-AF65-F5344CB8AC3E}">
        <p14:creationId xmlns:p14="http://schemas.microsoft.com/office/powerpoint/2010/main" val="2546975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66F3FE1A-3616-324D-8BD6-5EE0DBE74964}"/>
              </a:ext>
            </a:extLst>
          </p:cNvPr>
          <p:cNvSpPr>
            <a:spLocks noGrp="1"/>
          </p:cNvSpPr>
          <p:nvPr>
            <p:ph type="sldNum" sz="quarter" idx="4"/>
          </p:nvPr>
        </p:nvSpPr>
        <p:spPr/>
        <p:txBody>
          <a:bodyPr/>
          <a:lstStyle/>
          <a:p>
            <a:fld id="{0E0E0192-C642-4D4F-AE82-A0D0DC02E26B}" type="slidenum">
              <a:rPr lang="en-US" smtClean="0"/>
              <a:pPr/>
              <a:t>40</a:t>
            </a:fld>
            <a:endParaRPr lang="en-US" dirty="0"/>
          </a:p>
        </p:txBody>
      </p:sp>
      <p:sp>
        <p:nvSpPr>
          <p:cNvPr id="5" name="Rectangle 4">
            <a:extLst>
              <a:ext uri="{FF2B5EF4-FFF2-40B4-BE49-F238E27FC236}">
                <a16:creationId xmlns:a16="http://schemas.microsoft.com/office/drawing/2014/main" xmlns="" id="{FBCFA9DD-C830-7F48-AC65-2BC7EACB8F93}"/>
              </a:ext>
            </a:extLst>
          </p:cNvPr>
          <p:cNvSpPr/>
          <p:nvPr/>
        </p:nvSpPr>
        <p:spPr>
          <a:xfrm>
            <a:off x="4132254" y="245824"/>
            <a:ext cx="845465" cy="125544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Raw data</a:t>
            </a:r>
          </a:p>
        </p:txBody>
      </p:sp>
      <p:grpSp>
        <p:nvGrpSpPr>
          <p:cNvPr id="6" name="Group 5">
            <a:extLst>
              <a:ext uri="{FF2B5EF4-FFF2-40B4-BE49-F238E27FC236}">
                <a16:creationId xmlns:a16="http://schemas.microsoft.com/office/drawing/2014/main" xmlns="" id="{5B28DD27-0045-8740-8422-BEB63AF41E23}"/>
              </a:ext>
            </a:extLst>
          </p:cNvPr>
          <p:cNvGrpSpPr/>
          <p:nvPr/>
        </p:nvGrpSpPr>
        <p:grpSpPr>
          <a:xfrm>
            <a:off x="2266136" y="3392034"/>
            <a:ext cx="1207175" cy="1256599"/>
            <a:chOff x="3561645" y="3413175"/>
            <a:chExt cx="1344770" cy="1399828"/>
          </a:xfrm>
        </p:grpSpPr>
        <p:pic>
          <p:nvPicPr>
            <p:cNvPr id="7" name="Graphic 6">
              <a:extLst>
                <a:ext uri="{FF2B5EF4-FFF2-40B4-BE49-F238E27FC236}">
                  <a16:creationId xmlns:a16="http://schemas.microsoft.com/office/drawing/2014/main" xmlns="" id="{5CD69B83-589E-4F4C-9143-6215787160B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948280" y="3413175"/>
              <a:ext cx="571500" cy="571500"/>
            </a:xfrm>
            <a:prstGeom prst="rect">
              <a:avLst/>
            </a:prstGeom>
          </p:spPr>
        </p:pic>
        <p:sp>
          <p:nvSpPr>
            <p:cNvPr id="8" name="TextBox 7">
              <a:extLst>
                <a:ext uri="{FF2B5EF4-FFF2-40B4-BE49-F238E27FC236}">
                  <a16:creationId xmlns:a16="http://schemas.microsoft.com/office/drawing/2014/main" xmlns="" id="{148E89BC-1ED3-2F44-A1EF-EC2E3E19CBEB}"/>
                </a:ext>
              </a:extLst>
            </p:cNvPr>
            <p:cNvSpPr txBox="1"/>
            <p:nvPr/>
          </p:nvSpPr>
          <p:spPr>
            <a:xfrm>
              <a:off x="3561645" y="4024431"/>
              <a:ext cx="1344770" cy="788572"/>
            </a:xfrm>
            <a:prstGeom prst="rect">
              <a:avLst/>
            </a:prstGeom>
            <a:noFill/>
          </p:spPr>
          <p:txBody>
            <a:bodyPr wrap="square" rtlCol="0">
              <a:spAutoFit/>
            </a:bodyPr>
            <a:lstStyle/>
            <a:p>
              <a:pPr algn="ctr"/>
              <a:r>
                <a:rPr lang="en-US" sz="1000" dirty="0">
                  <a:solidFill>
                    <a:srgbClr val="232F3E"/>
                  </a:solidFill>
                </a:rPr>
                <a:t>Connected vehicles with AWS Greengrass Core</a:t>
              </a:r>
            </a:p>
          </p:txBody>
        </p:sp>
      </p:grpSp>
      <p:sp>
        <p:nvSpPr>
          <p:cNvPr id="9" name="Rectangle 8">
            <a:extLst>
              <a:ext uri="{FF2B5EF4-FFF2-40B4-BE49-F238E27FC236}">
                <a16:creationId xmlns:a16="http://schemas.microsoft.com/office/drawing/2014/main" xmlns="" id="{D0C7BBB3-4D7E-1C44-876C-0D9DD5862326}"/>
              </a:ext>
            </a:extLst>
          </p:cNvPr>
          <p:cNvSpPr/>
          <p:nvPr/>
        </p:nvSpPr>
        <p:spPr>
          <a:xfrm>
            <a:off x="6224263" y="73548"/>
            <a:ext cx="4824191" cy="1387964"/>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Anomaly detection</a:t>
            </a:r>
          </a:p>
        </p:txBody>
      </p:sp>
      <p:sp>
        <p:nvSpPr>
          <p:cNvPr id="10" name="Rectangle 9">
            <a:extLst>
              <a:ext uri="{FF2B5EF4-FFF2-40B4-BE49-F238E27FC236}">
                <a16:creationId xmlns:a16="http://schemas.microsoft.com/office/drawing/2014/main" xmlns="" id="{F56130B3-90E1-4E43-88BE-F3FC308C6E06}"/>
              </a:ext>
            </a:extLst>
          </p:cNvPr>
          <p:cNvSpPr/>
          <p:nvPr/>
        </p:nvSpPr>
        <p:spPr>
          <a:xfrm>
            <a:off x="6226243" y="1499990"/>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Trip data</a:t>
            </a:r>
          </a:p>
        </p:txBody>
      </p:sp>
      <p:sp>
        <p:nvSpPr>
          <p:cNvPr id="12" name="Rectangle 11">
            <a:extLst>
              <a:ext uri="{FF2B5EF4-FFF2-40B4-BE49-F238E27FC236}">
                <a16:creationId xmlns:a16="http://schemas.microsoft.com/office/drawing/2014/main" xmlns="" id="{1EE0046B-5A24-4C47-A2AE-65A0512F555C}"/>
              </a:ext>
            </a:extLst>
          </p:cNvPr>
          <p:cNvSpPr/>
          <p:nvPr/>
        </p:nvSpPr>
        <p:spPr>
          <a:xfrm>
            <a:off x="6218391" y="2794652"/>
            <a:ext cx="965149" cy="1312968"/>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Driver safety score</a:t>
            </a:r>
          </a:p>
        </p:txBody>
      </p:sp>
      <p:pic>
        <p:nvPicPr>
          <p:cNvPr id="16" name="Graphic 15">
            <a:extLst>
              <a:ext uri="{FF2B5EF4-FFF2-40B4-BE49-F238E27FC236}">
                <a16:creationId xmlns:a16="http://schemas.microsoft.com/office/drawing/2014/main" xmlns="" id="{97427AB1-EE97-BF4F-8AE9-AFE829614EA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84745" y="3392035"/>
            <a:ext cx="684033" cy="855041"/>
          </a:xfrm>
          <a:prstGeom prst="rect">
            <a:avLst/>
          </a:prstGeom>
        </p:spPr>
      </p:pic>
      <p:pic>
        <p:nvPicPr>
          <p:cNvPr id="17" name="Graphic 16">
            <a:extLst>
              <a:ext uri="{FF2B5EF4-FFF2-40B4-BE49-F238E27FC236}">
                <a16:creationId xmlns:a16="http://schemas.microsoft.com/office/drawing/2014/main" xmlns="" id="{0F4670FE-2E3B-D549-BB73-072934A91C4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428465" y="1735580"/>
            <a:ext cx="684033" cy="855041"/>
          </a:xfrm>
          <a:prstGeom prst="rect">
            <a:avLst/>
          </a:prstGeom>
        </p:spPr>
      </p:pic>
      <p:pic>
        <p:nvPicPr>
          <p:cNvPr id="18" name="Graphic 17">
            <a:extLst>
              <a:ext uri="{FF2B5EF4-FFF2-40B4-BE49-F238E27FC236}">
                <a16:creationId xmlns:a16="http://schemas.microsoft.com/office/drawing/2014/main" xmlns="" id="{162DC69A-DABC-F848-B37C-BBD71ADDCD6A}"/>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187161" y="342414"/>
            <a:ext cx="684033" cy="980447"/>
          </a:xfrm>
          <a:prstGeom prst="rect">
            <a:avLst/>
          </a:prstGeom>
        </p:spPr>
      </p:pic>
      <p:pic>
        <p:nvPicPr>
          <p:cNvPr id="19" name="Graphic 18">
            <a:extLst>
              <a:ext uri="{FF2B5EF4-FFF2-40B4-BE49-F238E27FC236}">
                <a16:creationId xmlns:a16="http://schemas.microsoft.com/office/drawing/2014/main" xmlns="" id="{34D0F013-5AD2-0D4B-A04D-C0E1BD260C38}"/>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184745" y="1911149"/>
            <a:ext cx="684033" cy="1105853"/>
          </a:xfrm>
          <a:prstGeom prst="rect">
            <a:avLst/>
          </a:prstGeom>
        </p:spPr>
      </p:pic>
      <p:pic>
        <p:nvPicPr>
          <p:cNvPr id="20" name="Graphic 19">
            <a:extLst>
              <a:ext uri="{FF2B5EF4-FFF2-40B4-BE49-F238E27FC236}">
                <a16:creationId xmlns:a16="http://schemas.microsoft.com/office/drawing/2014/main" xmlns="" id="{878F0944-D676-4C49-9A5C-C3A64BA2542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420613" y="342414"/>
            <a:ext cx="684033" cy="1105853"/>
          </a:xfrm>
          <a:prstGeom prst="rect">
            <a:avLst/>
          </a:prstGeom>
        </p:spPr>
      </p:pic>
      <p:pic>
        <p:nvPicPr>
          <p:cNvPr id="21" name="Graphic 20">
            <a:extLst>
              <a:ext uri="{FF2B5EF4-FFF2-40B4-BE49-F238E27FC236}">
                <a16:creationId xmlns:a16="http://schemas.microsoft.com/office/drawing/2014/main" xmlns="" id="{0419CF6B-E916-2D41-A4BA-F002B9C9BE96}"/>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676129" y="342414"/>
            <a:ext cx="684033" cy="1105853"/>
          </a:xfrm>
          <a:prstGeom prst="rect">
            <a:avLst/>
          </a:prstGeom>
        </p:spPr>
      </p:pic>
      <p:pic>
        <p:nvPicPr>
          <p:cNvPr id="22" name="Graphic 21">
            <a:extLst>
              <a:ext uri="{FF2B5EF4-FFF2-40B4-BE49-F238E27FC236}">
                <a16:creationId xmlns:a16="http://schemas.microsoft.com/office/drawing/2014/main" xmlns="" id="{A68745A7-F25A-914C-8B2D-7F1A467122A8}"/>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143785" y="3660279"/>
            <a:ext cx="684033" cy="855041"/>
          </a:xfrm>
          <a:prstGeom prst="rect">
            <a:avLst/>
          </a:prstGeom>
        </p:spPr>
      </p:pic>
      <p:sp>
        <p:nvSpPr>
          <p:cNvPr id="23" name="Rectangle 22">
            <a:extLst>
              <a:ext uri="{FF2B5EF4-FFF2-40B4-BE49-F238E27FC236}">
                <a16:creationId xmlns:a16="http://schemas.microsoft.com/office/drawing/2014/main" xmlns="" id="{7F8CE878-CFCE-8B42-99AC-DA7CD26C3462}"/>
              </a:ext>
            </a:extLst>
          </p:cNvPr>
          <p:cNvSpPr/>
          <p:nvPr/>
        </p:nvSpPr>
        <p:spPr>
          <a:xfrm>
            <a:off x="4091981" y="4825982"/>
            <a:ext cx="843913" cy="1391485"/>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Just-in-time registration</a:t>
            </a:r>
          </a:p>
        </p:txBody>
      </p:sp>
      <p:pic>
        <p:nvPicPr>
          <p:cNvPr id="24" name="Graphic 23">
            <a:extLst>
              <a:ext uri="{FF2B5EF4-FFF2-40B4-BE49-F238E27FC236}">
                <a16:creationId xmlns:a16="http://schemas.microsoft.com/office/drawing/2014/main" xmlns="" id="{F18F7115-47FE-F449-93AA-C6368CDCC5B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192788" y="5255065"/>
            <a:ext cx="684033" cy="855041"/>
          </a:xfrm>
          <a:prstGeom prst="rect">
            <a:avLst/>
          </a:prstGeom>
        </p:spPr>
      </p:pic>
      <p:pic>
        <p:nvPicPr>
          <p:cNvPr id="25" name="Graphic 24">
            <a:extLst>
              <a:ext uri="{FF2B5EF4-FFF2-40B4-BE49-F238E27FC236}">
                <a16:creationId xmlns:a16="http://schemas.microsoft.com/office/drawing/2014/main" xmlns="" id="{A8608EAA-3225-F444-BE8B-AF66FC881222}"/>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218425" y="586328"/>
            <a:ext cx="684033" cy="855041"/>
          </a:xfrm>
          <a:prstGeom prst="rect">
            <a:avLst/>
          </a:prstGeom>
        </p:spPr>
      </p:pic>
      <p:pic>
        <p:nvPicPr>
          <p:cNvPr id="26" name="Graphic 25">
            <a:extLst>
              <a:ext uri="{FF2B5EF4-FFF2-40B4-BE49-F238E27FC236}">
                <a16:creationId xmlns:a16="http://schemas.microsoft.com/office/drawing/2014/main" xmlns="" id="{E248216A-198D-3A4E-996D-8BD4B923E29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931645" y="342414"/>
            <a:ext cx="684033" cy="855041"/>
          </a:xfrm>
          <a:prstGeom prst="rect">
            <a:avLst/>
          </a:prstGeom>
        </p:spPr>
      </p:pic>
      <p:pic>
        <p:nvPicPr>
          <p:cNvPr id="27" name="Graphic 26">
            <a:extLst>
              <a:ext uri="{FF2B5EF4-FFF2-40B4-BE49-F238E27FC236}">
                <a16:creationId xmlns:a16="http://schemas.microsoft.com/office/drawing/2014/main" xmlns="" id="{DEA07DDC-222D-F144-B621-5642C8F73077}"/>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468902" y="1735580"/>
            <a:ext cx="684033" cy="980447"/>
          </a:xfrm>
          <a:prstGeom prst="rect">
            <a:avLst/>
          </a:prstGeom>
        </p:spPr>
      </p:pic>
      <p:pic>
        <p:nvPicPr>
          <p:cNvPr id="28" name="Graphic 27">
            <a:extLst>
              <a:ext uri="{FF2B5EF4-FFF2-40B4-BE49-F238E27FC236}">
                <a16:creationId xmlns:a16="http://schemas.microsoft.com/office/drawing/2014/main" xmlns="" id="{13B229B3-070E-644E-B4F7-FE0815667CC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373005" y="3159814"/>
            <a:ext cx="684033" cy="855041"/>
          </a:xfrm>
          <a:prstGeom prst="rect">
            <a:avLst/>
          </a:prstGeom>
        </p:spPr>
      </p:pic>
      <p:sp>
        <p:nvSpPr>
          <p:cNvPr id="32" name="Rectangle 31">
            <a:extLst>
              <a:ext uri="{FF2B5EF4-FFF2-40B4-BE49-F238E27FC236}">
                <a16:creationId xmlns:a16="http://schemas.microsoft.com/office/drawing/2014/main" xmlns="" id="{802C5BF2-9D50-1449-BD33-AF91E6994101}"/>
              </a:ext>
            </a:extLst>
          </p:cNvPr>
          <p:cNvSpPr/>
          <p:nvPr/>
        </p:nvSpPr>
        <p:spPr>
          <a:xfrm>
            <a:off x="6226243" y="4266805"/>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Diagnostic trouble codes</a:t>
            </a:r>
          </a:p>
        </p:txBody>
      </p:sp>
      <p:pic>
        <p:nvPicPr>
          <p:cNvPr id="33" name="Graphic 32">
            <a:extLst>
              <a:ext uri="{FF2B5EF4-FFF2-40B4-BE49-F238E27FC236}">
                <a16:creationId xmlns:a16="http://schemas.microsoft.com/office/drawing/2014/main" xmlns="" id="{E79C6EB9-1567-6D43-AE81-7FA7FCD2925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428465" y="4502395"/>
            <a:ext cx="684033" cy="855041"/>
          </a:xfrm>
          <a:prstGeom prst="rect">
            <a:avLst/>
          </a:prstGeom>
        </p:spPr>
      </p:pic>
      <p:pic>
        <p:nvPicPr>
          <p:cNvPr id="34" name="Graphic 33">
            <a:extLst>
              <a:ext uri="{FF2B5EF4-FFF2-40B4-BE49-F238E27FC236}">
                <a16:creationId xmlns:a16="http://schemas.microsoft.com/office/drawing/2014/main" xmlns="" id="{CA3E7F5B-D669-014E-AE12-EABF31F058C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468902" y="4502395"/>
            <a:ext cx="684033" cy="980447"/>
          </a:xfrm>
          <a:prstGeom prst="rect">
            <a:avLst/>
          </a:prstGeom>
        </p:spPr>
      </p:pic>
      <p:sp>
        <p:nvSpPr>
          <p:cNvPr id="35" name="Rectangle 34">
            <a:extLst>
              <a:ext uri="{FF2B5EF4-FFF2-40B4-BE49-F238E27FC236}">
                <a16:creationId xmlns:a16="http://schemas.microsoft.com/office/drawing/2014/main" xmlns="" id="{86762B13-0954-F94D-9CFC-9F4091234216}"/>
              </a:ext>
            </a:extLst>
          </p:cNvPr>
          <p:cNvSpPr/>
          <p:nvPr/>
        </p:nvSpPr>
        <p:spPr>
          <a:xfrm>
            <a:off x="6226243" y="5559799"/>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Location-based marketing</a:t>
            </a:r>
          </a:p>
        </p:txBody>
      </p:sp>
      <p:pic>
        <p:nvPicPr>
          <p:cNvPr id="36" name="Graphic 35">
            <a:extLst>
              <a:ext uri="{FF2B5EF4-FFF2-40B4-BE49-F238E27FC236}">
                <a16:creationId xmlns:a16="http://schemas.microsoft.com/office/drawing/2014/main" xmlns="" id="{F0DA44C8-10E3-2942-A997-15B6390CD6E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428465" y="5795389"/>
            <a:ext cx="684033" cy="855041"/>
          </a:xfrm>
          <a:prstGeom prst="rect">
            <a:avLst/>
          </a:prstGeom>
        </p:spPr>
      </p:pic>
      <p:pic>
        <p:nvPicPr>
          <p:cNvPr id="37" name="Graphic 36">
            <a:extLst>
              <a:ext uri="{FF2B5EF4-FFF2-40B4-BE49-F238E27FC236}">
                <a16:creationId xmlns:a16="http://schemas.microsoft.com/office/drawing/2014/main" xmlns="" id="{ABD7DDF1-EDCC-5E47-90B4-552D2DD3B30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468902" y="5795389"/>
            <a:ext cx="684033" cy="980447"/>
          </a:xfrm>
          <a:prstGeom prst="rect">
            <a:avLst/>
          </a:prstGeom>
        </p:spPr>
      </p:pic>
      <p:sp>
        <p:nvSpPr>
          <p:cNvPr id="38" name="Rectangle 37">
            <a:extLst>
              <a:ext uri="{FF2B5EF4-FFF2-40B4-BE49-F238E27FC236}">
                <a16:creationId xmlns:a16="http://schemas.microsoft.com/office/drawing/2014/main" xmlns="" id="{C8E8B299-EEE9-5345-BE2A-F7F4B7E5413F}"/>
              </a:ext>
            </a:extLst>
          </p:cNvPr>
          <p:cNvSpPr/>
          <p:nvPr/>
        </p:nvSpPr>
        <p:spPr>
          <a:xfrm>
            <a:off x="8898530" y="3424690"/>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Notification service</a:t>
            </a:r>
          </a:p>
        </p:txBody>
      </p:sp>
      <p:pic>
        <p:nvPicPr>
          <p:cNvPr id="39" name="Graphic 38">
            <a:extLst>
              <a:ext uri="{FF2B5EF4-FFF2-40B4-BE49-F238E27FC236}">
                <a16:creationId xmlns:a16="http://schemas.microsoft.com/office/drawing/2014/main" xmlns="" id="{9B3F53DE-E31B-014D-99B1-05CB00940AC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100752" y="3660280"/>
            <a:ext cx="684033" cy="855041"/>
          </a:xfrm>
          <a:prstGeom prst="rect">
            <a:avLst/>
          </a:prstGeom>
        </p:spPr>
      </p:pic>
      <p:cxnSp>
        <p:nvCxnSpPr>
          <p:cNvPr id="43" name="Straight Arrow Connector 42">
            <a:extLst>
              <a:ext uri="{FF2B5EF4-FFF2-40B4-BE49-F238E27FC236}">
                <a16:creationId xmlns:a16="http://schemas.microsoft.com/office/drawing/2014/main" xmlns="" id="{950419A9-92A9-4F4F-A070-3B018221CAF3}"/>
              </a:ext>
            </a:extLst>
          </p:cNvPr>
          <p:cNvCxnSpPr>
            <a:cxnSpLocks/>
          </p:cNvCxnSpPr>
          <p:nvPr/>
        </p:nvCxnSpPr>
        <p:spPr>
          <a:xfrm>
            <a:off x="3126236" y="3640339"/>
            <a:ext cx="96574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DE1B5600-028A-E747-AC81-97695A5661E9}"/>
              </a:ext>
            </a:extLst>
          </p:cNvPr>
          <p:cNvCxnSpPr>
            <a:cxnSpLocks/>
          </p:cNvCxnSpPr>
          <p:nvPr/>
        </p:nvCxnSpPr>
        <p:spPr>
          <a:xfrm>
            <a:off x="4534804" y="1536202"/>
            <a:ext cx="0" cy="37944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xmlns="" id="{497EE285-528F-214B-81C3-943A2891F859}"/>
              </a:ext>
            </a:extLst>
          </p:cNvPr>
          <p:cNvCxnSpPr>
            <a:cxnSpLocks/>
          </p:cNvCxnSpPr>
          <p:nvPr/>
        </p:nvCxnSpPr>
        <p:spPr>
          <a:xfrm flipV="1">
            <a:off x="4845936" y="698357"/>
            <a:ext cx="1558667" cy="1531455"/>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BB38AAF7-0BA4-CE4C-B919-0164FB0A3359}"/>
              </a:ext>
            </a:extLst>
          </p:cNvPr>
          <p:cNvCxnSpPr>
            <a:cxnSpLocks/>
          </p:cNvCxnSpPr>
          <p:nvPr/>
        </p:nvCxnSpPr>
        <p:spPr>
          <a:xfrm>
            <a:off x="7101888" y="6109442"/>
            <a:ext cx="36701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xmlns="" id="{3A64EB9D-A3D5-EF4A-9381-E4EE17AC2F19}"/>
              </a:ext>
            </a:extLst>
          </p:cNvPr>
          <p:cNvCxnSpPr>
            <a:cxnSpLocks/>
          </p:cNvCxnSpPr>
          <p:nvPr/>
        </p:nvCxnSpPr>
        <p:spPr>
          <a:xfrm>
            <a:off x="7101888" y="4846941"/>
            <a:ext cx="36701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82613CCE-B53B-7649-BBCF-000A84F0DA96}"/>
              </a:ext>
            </a:extLst>
          </p:cNvPr>
          <p:cNvCxnSpPr>
            <a:cxnSpLocks/>
          </p:cNvCxnSpPr>
          <p:nvPr/>
        </p:nvCxnSpPr>
        <p:spPr>
          <a:xfrm>
            <a:off x="7101888" y="2066875"/>
            <a:ext cx="36701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xmlns="" id="{2F1AC2C3-08BE-9B48-8A5E-7FC3696B27DA}"/>
              </a:ext>
            </a:extLst>
          </p:cNvPr>
          <p:cNvCxnSpPr>
            <a:cxnSpLocks/>
          </p:cNvCxnSpPr>
          <p:nvPr/>
        </p:nvCxnSpPr>
        <p:spPr>
          <a:xfrm>
            <a:off x="7088636" y="698357"/>
            <a:ext cx="57424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B4A5F538-20EC-674C-AEEA-8BB47E0EDC7A}"/>
              </a:ext>
            </a:extLst>
          </p:cNvPr>
          <p:cNvCxnSpPr>
            <a:cxnSpLocks/>
          </p:cNvCxnSpPr>
          <p:nvPr/>
        </p:nvCxnSpPr>
        <p:spPr>
          <a:xfrm>
            <a:off x="8321088" y="698357"/>
            <a:ext cx="57424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40DA27AF-FA7E-2C45-9C75-F38F2AFDAB23}"/>
              </a:ext>
            </a:extLst>
          </p:cNvPr>
          <p:cNvCxnSpPr>
            <a:cxnSpLocks/>
          </p:cNvCxnSpPr>
          <p:nvPr/>
        </p:nvCxnSpPr>
        <p:spPr>
          <a:xfrm>
            <a:off x="9606548" y="698357"/>
            <a:ext cx="57424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xmlns="" id="{8B4BB5BD-E97F-224C-9C29-186AC46E0561}"/>
              </a:ext>
            </a:extLst>
          </p:cNvPr>
          <p:cNvCxnSpPr>
            <a:cxnSpLocks/>
          </p:cNvCxnSpPr>
          <p:nvPr/>
        </p:nvCxnSpPr>
        <p:spPr>
          <a:xfrm>
            <a:off x="4849019" y="3640339"/>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xmlns="" id="{5625BF42-DE35-AF43-ACAC-F98B74C98B3E}"/>
              </a:ext>
            </a:extLst>
          </p:cNvPr>
          <p:cNvCxnSpPr>
            <a:cxnSpLocks/>
          </p:cNvCxnSpPr>
          <p:nvPr/>
        </p:nvCxnSpPr>
        <p:spPr>
          <a:xfrm flipV="1">
            <a:off x="4845936" y="2023575"/>
            <a:ext cx="1558667" cy="1531455"/>
          </a:xfrm>
          <a:prstGeom prst="bentConnector3">
            <a:avLst>
              <a:gd name="adj1" fmla="val 64454"/>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xmlns="" id="{AB966FB1-CE91-A549-9E08-1A59BD626A26}"/>
              </a:ext>
            </a:extLst>
          </p:cNvPr>
          <p:cNvCxnSpPr>
            <a:cxnSpLocks/>
            <a:endCxn id="33" idx="1"/>
          </p:cNvCxnSpPr>
          <p:nvPr/>
        </p:nvCxnSpPr>
        <p:spPr>
          <a:xfrm>
            <a:off x="4839325" y="3760489"/>
            <a:ext cx="1589140" cy="1169427"/>
          </a:xfrm>
          <a:prstGeom prst="bentConnector3">
            <a:avLst>
              <a:gd name="adj1" fmla="val 6334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xmlns="" id="{DE30630B-3B97-9845-9BC8-66A3E8B16E2A}"/>
              </a:ext>
            </a:extLst>
          </p:cNvPr>
          <p:cNvCxnSpPr>
            <a:cxnSpLocks/>
          </p:cNvCxnSpPr>
          <p:nvPr/>
        </p:nvCxnSpPr>
        <p:spPr>
          <a:xfrm>
            <a:off x="4534804" y="3007194"/>
            <a:ext cx="0" cy="37944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xmlns="" id="{1A5BC055-5765-1C4C-8CC8-1FD3941B5E05}"/>
              </a:ext>
            </a:extLst>
          </p:cNvPr>
          <p:cNvCxnSpPr>
            <a:cxnSpLocks/>
          </p:cNvCxnSpPr>
          <p:nvPr/>
        </p:nvCxnSpPr>
        <p:spPr>
          <a:xfrm>
            <a:off x="4442040" y="4272808"/>
            <a:ext cx="0" cy="54864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xmlns="" id="{A155D74B-994B-CC41-8E64-11E8ABEAC4B2}"/>
              </a:ext>
            </a:extLst>
          </p:cNvPr>
          <p:cNvCxnSpPr>
            <a:cxnSpLocks/>
          </p:cNvCxnSpPr>
          <p:nvPr/>
        </p:nvCxnSpPr>
        <p:spPr>
          <a:xfrm flipV="1">
            <a:off x="4594440" y="4239680"/>
            <a:ext cx="0" cy="54864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xmlns="" id="{F64F1D2E-5148-9E4A-B9EC-D6CAEC520068}"/>
              </a:ext>
            </a:extLst>
          </p:cNvPr>
          <p:cNvCxnSpPr>
            <a:cxnSpLocks/>
          </p:cNvCxnSpPr>
          <p:nvPr/>
        </p:nvCxnSpPr>
        <p:spPr>
          <a:xfrm>
            <a:off x="7075604" y="3611164"/>
            <a:ext cx="2000812" cy="344613"/>
          </a:xfrm>
          <a:prstGeom prst="bentConnector3">
            <a:avLst>
              <a:gd name="adj1" fmla="val 82455"/>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xmlns="" id="{EAB55DFB-E71F-124F-88D6-84EB24228B4F}"/>
              </a:ext>
            </a:extLst>
          </p:cNvPr>
          <p:cNvCxnSpPr>
            <a:cxnSpLocks/>
          </p:cNvCxnSpPr>
          <p:nvPr/>
        </p:nvCxnSpPr>
        <p:spPr>
          <a:xfrm flipV="1">
            <a:off x="6527529" y="4176310"/>
            <a:ext cx="2548887" cy="326085"/>
          </a:xfrm>
          <a:prstGeom prst="bentConnector3">
            <a:avLst>
              <a:gd name="adj1" fmla="val 27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xmlns="" id="{1087B723-EF33-0046-8154-B6A827671D1A}"/>
              </a:ext>
            </a:extLst>
          </p:cNvPr>
          <p:cNvCxnSpPr>
            <a:cxnSpLocks/>
          </p:cNvCxnSpPr>
          <p:nvPr/>
        </p:nvCxnSpPr>
        <p:spPr>
          <a:xfrm>
            <a:off x="9761148" y="3931887"/>
            <a:ext cx="38263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B7359FF6-A55E-8747-B59F-7B8A0006074C}"/>
              </a:ext>
            </a:extLst>
          </p:cNvPr>
          <p:cNvCxnSpPr>
            <a:cxnSpLocks/>
          </p:cNvCxnSpPr>
          <p:nvPr/>
        </p:nvCxnSpPr>
        <p:spPr>
          <a:xfrm flipV="1">
            <a:off x="9338718" y="1204932"/>
            <a:ext cx="0" cy="235009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xmlns="" id="{8352E1A6-B534-8E41-B66A-6C98BBCC0286}"/>
              </a:ext>
            </a:extLst>
          </p:cNvPr>
          <p:cNvCxnSpPr>
            <a:cxnSpLocks/>
            <a:endCxn id="27" idx="2"/>
          </p:cNvCxnSpPr>
          <p:nvPr/>
        </p:nvCxnSpPr>
        <p:spPr>
          <a:xfrm flipV="1">
            <a:off x="7051036" y="2716027"/>
            <a:ext cx="759883" cy="640154"/>
          </a:xfrm>
          <a:prstGeom prst="bentConnector2">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xmlns="" id="{2C390FB4-F91C-204E-9E30-1C46D41C1E47}"/>
              </a:ext>
            </a:extLst>
          </p:cNvPr>
          <p:cNvCxnSpPr>
            <a:cxnSpLocks/>
          </p:cNvCxnSpPr>
          <p:nvPr/>
        </p:nvCxnSpPr>
        <p:spPr>
          <a:xfrm flipV="1">
            <a:off x="7058338" y="2723292"/>
            <a:ext cx="845841" cy="773724"/>
          </a:xfrm>
          <a:prstGeom prst="bentConnector3">
            <a:avLst>
              <a:gd name="adj1" fmla="val 100299"/>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Freeform 52">
            <a:extLst>
              <a:ext uri="{FF2B5EF4-FFF2-40B4-BE49-F238E27FC236}">
                <a16:creationId xmlns:a16="http://schemas.microsoft.com/office/drawing/2014/main" xmlns="" id="{DF9F7979-1F16-C448-87C8-7A3418AFA9AB}"/>
              </a:ext>
            </a:extLst>
          </p:cNvPr>
          <p:cNvSpPr/>
          <p:nvPr/>
        </p:nvSpPr>
        <p:spPr>
          <a:xfrm>
            <a:off x="4861691" y="3847721"/>
            <a:ext cx="1548143" cy="2254313"/>
          </a:xfrm>
          <a:custGeom>
            <a:avLst/>
            <a:gdLst>
              <a:gd name="connsiteX0" fmla="*/ 0 w 1548143"/>
              <a:gd name="connsiteY0" fmla="*/ 0 h 2254313"/>
              <a:gd name="connsiteX1" fmla="*/ 860079 w 1548143"/>
              <a:gd name="connsiteY1" fmla="*/ 0 h 2254313"/>
              <a:gd name="connsiteX2" fmla="*/ 860079 w 1548143"/>
              <a:gd name="connsiteY2" fmla="*/ 2254313 h 2254313"/>
              <a:gd name="connsiteX3" fmla="*/ 1548143 w 1548143"/>
              <a:gd name="connsiteY3" fmla="*/ 2254313 h 2254313"/>
            </a:gdLst>
            <a:ahLst/>
            <a:cxnLst>
              <a:cxn ang="0">
                <a:pos x="connsiteX0" y="connsiteY0"/>
              </a:cxn>
              <a:cxn ang="0">
                <a:pos x="connsiteX1" y="connsiteY1"/>
              </a:cxn>
              <a:cxn ang="0">
                <a:pos x="connsiteX2" y="connsiteY2"/>
              </a:cxn>
              <a:cxn ang="0">
                <a:pos x="connsiteX3" y="connsiteY3"/>
              </a:cxn>
            </a:cxnLst>
            <a:rect l="l" t="t" r="r" b="b"/>
            <a:pathLst>
              <a:path w="1548143" h="2254313">
                <a:moveTo>
                  <a:pt x="0" y="0"/>
                </a:moveTo>
                <a:lnTo>
                  <a:pt x="860079" y="0"/>
                </a:lnTo>
                <a:lnTo>
                  <a:pt x="860079" y="2254313"/>
                </a:lnTo>
                <a:lnTo>
                  <a:pt x="1548143" y="2254313"/>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BAA85C77-FE5F-DA43-A1E7-7454AB48DAA0}"/>
              </a:ext>
            </a:extLst>
          </p:cNvPr>
          <p:cNvSpPr txBox="1"/>
          <p:nvPr/>
        </p:nvSpPr>
        <p:spPr>
          <a:xfrm>
            <a:off x="81859" y="130507"/>
            <a:ext cx="3515228" cy="584775"/>
          </a:xfrm>
          <a:prstGeom prst="rect">
            <a:avLst/>
          </a:prstGeom>
          <a:noFill/>
        </p:spPr>
        <p:txBody>
          <a:bodyPr wrap="square" rtlCol="0">
            <a:spAutoFit/>
          </a:bodyPr>
          <a:lstStyle/>
          <a:p>
            <a:r>
              <a:rPr lang="en-US" sz="1600" b="1" dirty="0"/>
              <a:t>Example 2:</a:t>
            </a:r>
          </a:p>
          <a:p>
            <a:r>
              <a:rPr lang="en-US" sz="1600" dirty="0"/>
              <a:t>AWS Connected Vehicle Solution</a:t>
            </a:r>
          </a:p>
        </p:txBody>
      </p:sp>
    </p:spTree>
    <p:extLst>
      <p:ext uri="{BB962C8B-B14F-4D97-AF65-F5344CB8AC3E}">
        <p14:creationId xmlns:p14="http://schemas.microsoft.com/office/powerpoint/2010/main" val="1060137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C8A237D4-25B7-FC49-9367-C5AECE8ED064}"/>
              </a:ext>
            </a:extLst>
          </p:cNvPr>
          <p:cNvSpPr>
            <a:spLocks noGrp="1"/>
          </p:cNvSpPr>
          <p:nvPr>
            <p:ph type="sldNum" sz="quarter" idx="4"/>
          </p:nvPr>
        </p:nvSpPr>
        <p:spPr/>
        <p:txBody>
          <a:bodyPr/>
          <a:lstStyle/>
          <a:p>
            <a:fld id="{0E0E0192-C642-4D4F-AE82-A0D0DC02E26B}" type="slidenum">
              <a:rPr lang="en-US" smtClean="0"/>
              <a:pPr/>
              <a:t>41</a:t>
            </a:fld>
            <a:endParaRPr lang="en-US" dirty="0"/>
          </a:p>
        </p:txBody>
      </p:sp>
      <p:grpSp>
        <p:nvGrpSpPr>
          <p:cNvPr id="64" name="Group 63">
            <a:extLst>
              <a:ext uri="{FF2B5EF4-FFF2-40B4-BE49-F238E27FC236}">
                <a16:creationId xmlns:a16="http://schemas.microsoft.com/office/drawing/2014/main" xmlns="" id="{1F0E149B-0EBA-EA47-A18A-CD769B7C9D76}"/>
              </a:ext>
            </a:extLst>
          </p:cNvPr>
          <p:cNvGrpSpPr/>
          <p:nvPr/>
        </p:nvGrpSpPr>
        <p:grpSpPr>
          <a:xfrm>
            <a:off x="1131264" y="902853"/>
            <a:ext cx="9531105" cy="4799447"/>
            <a:chOff x="1454395" y="1118753"/>
            <a:chExt cx="9531105" cy="4799447"/>
          </a:xfrm>
        </p:grpSpPr>
        <p:grpSp>
          <p:nvGrpSpPr>
            <p:cNvPr id="9" name="Group 8">
              <a:extLst>
                <a:ext uri="{FF2B5EF4-FFF2-40B4-BE49-F238E27FC236}">
                  <a16:creationId xmlns:a16="http://schemas.microsoft.com/office/drawing/2014/main" xmlns="" id="{C404023B-8C8A-924B-9FAA-35D0C4946CAD}"/>
                </a:ext>
              </a:extLst>
            </p:cNvPr>
            <p:cNvGrpSpPr/>
            <p:nvPr/>
          </p:nvGrpSpPr>
          <p:grpSpPr>
            <a:xfrm>
              <a:off x="5470588" y="1118753"/>
              <a:ext cx="5514912" cy="4799447"/>
              <a:chOff x="5041900" y="3978274"/>
              <a:chExt cx="5514912" cy="4799447"/>
            </a:xfrm>
          </p:grpSpPr>
          <p:pic>
            <p:nvPicPr>
              <p:cNvPr id="10" name="Graphic 9">
                <a:extLst>
                  <a:ext uri="{FF2B5EF4-FFF2-40B4-BE49-F238E27FC236}">
                    <a16:creationId xmlns:a16="http://schemas.microsoft.com/office/drawing/2014/main" xmlns="" id="{EF659E4A-7613-6247-94E6-E439567C46C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041900" y="3978275"/>
                <a:ext cx="342900" cy="342900"/>
              </a:xfrm>
              <a:prstGeom prst="rect">
                <a:avLst/>
              </a:prstGeom>
            </p:spPr>
          </p:pic>
          <p:sp>
            <p:nvSpPr>
              <p:cNvPr id="11" name="Rectangle 10">
                <a:extLst>
                  <a:ext uri="{FF2B5EF4-FFF2-40B4-BE49-F238E27FC236}">
                    <a16:creationId xmlns:a16="http://schemas.microsoft.com/office/drawing/2014/main" xmlns="" id="{DCC981E4-D6EC-5840-A6AB-ADCACCE8B3C3}"/>
                  </a:ext>
                </a:extLst>
              </p:cNvPr>
              <p:cNvSpPr/>
              <p:nvPr/>
            </p:nvSpPr>
            <p:spPr>
              <a:xfrm>
                <a:off x="5041900" y="3978274"/>
                <a:ext cx="5514912" cy="4799447"/>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58B94"/>
                    </a:solidFill>
                  </a:rPr>
                  <a:t>AWS Cloud</a:t>
                </a:r>
              </a:p>
            </p:txBody>
          </p:sp>
        </p:grpSp>
        <p:pic>
          <p:nvPicPr>
            <p:cNvPr id="12" name="Graphic 11">
              <a:extLst>
                <a:ext uri="{FF2B5EF4-FFF2-40B4-BE49-F238E27FC236}">
                  <a16:creationId xmlns:a16="http://schemas.microsoft.com/office/drawing/2014/main" xmlns="" id="{310723F6-3249-7D48-9B51-50881BBD5D5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54395" y="2750079"/>
              <a:ext cx="1143000" cy="1143000"/>
            </a:xfrm>
            <a:prstGeom prst="rect">
              <a:avLst/>
            </a:prstGeom>
          </p:spPr>
        </p:pic>
        <p:grpSp>
          <p:nvGrpSpPr>
            <p:cNvPr id="13" name="Group 12">
              <a:extLst>
                <a:ext uri="{FF2B5EF4-FFF2-40B4-BE49-F238E27FC236}">
                  <a16:creationId xmlns:a16="http://schemas.microsoft.com/office/drawing/2014/main" xmlns="" id="{7B01048B-E26E-0246-AD7B-CE983BEA8738}"/>
                </a:ext>
              </a:extLst>
            </p:cNvPr>
            <p:cNvGrpSpPr/>
            <p:nvPr/>
          </p:nvGrpSpPr>
          <p:grpSpPr>
            <a:xfrm>
              <a:off x="9240930" y="1892346"/>
              <a:ext cx="1072750" cy="1216634"/>
              <a:chOff x="255233" y="3486651"/>
              <a:chExt cx="1072750" cy="1216634"/>
            </a:xfrm>
          </p:grpSpPr>
          <p:pic>
            <p:nvPicPr>
              <p:cNvPr id="14" name="Graphic 13">
                <a:extLst>
                  <a:ext uri="{FF2B5EF4-FFF2-40B4-BE49-F238E27FC236}">
                    <a16:creationId xmlns:a16="http://schemas.microsoft.com/office/drawing/2014/main" xmlns="" id="{BB80B697-5C4D-5E42-8B14-72F53A9E4E9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5858" y="3486651"/>
                <a:ext cx="571500" cy="571500"/>
              </a:xfrm>
              <a:prstGeom prst="rect">
                <a:avLst/>
              </a:prstGeom>
            </p:spPr>
          </p:pic>
          <p:sp>
            <p:nvSpPr>
              <p:cNvPr id="15" name="TextBox 14">
                <a:extLst>
                  <a:ext uri="{FF2B5EF4-FFF2-40B4-BE49-F238E27FC236}">
                    <a16:creationId xmlns:a16="http://schemas.microsoft.com/office/drawing/2014/main" xmlns="" id="{C21FE1D7-5D42-7043-91E8-C9E8CB586590}"/>
                  </a:ext>
                </a:extLst>
              </p:cNvPr>
              <p:cNvSpPr txBox="1"/>
              <p:nvPr/>
            </p:nvSpPr>
            <p:spPr>
              <a:xfrm>
                <a:off x="255233" y="4103121"/>
                <a:ext cx="1072750" cy="600164"/>
              </a:xfrm>
              <a:prstGeom prst="rect">
                <a:avLst/>
              </a:prstGeom>
              <a:noFill/>
            </p:spPr>
            <p:txBody>
              <a:bodyPr wrap="square" rtlCol="0">
                <a:spAutoFit/>
              </a:bodyPr>
              <a:lstStyle/>
              <a:p>
                <a:pPr algn="ctr"/>
                <a:r>
                  <a:rPr lang="en-US" sz="1100" dirty="0">
                    <a:solidFill>
                      <a:schemeClr val="bg1"/>
                    </a:solidFill>
                  </a:rPr>
                  <a:t>Amazon S3 SSH key bucket</a:t>
                </a:r>
              </a:p>
            </p:txBody>
          </p:sp>
        </p:grpSp>
        <p:grpSp>
          <p:nvGrpSpPr>
            <p:cNvPr id="16" name="Group 15">
              <a:extLst>
                <a:ext uri="{FF2B5EF4-FFF2-40B4-BE49-F238E27FC236}">
                  <a16:creationId xmlns:a16="http://schemas.microsoft.com/office/drawing/2014/main" xmlns="" id="{0F350620-94FC-3243-B39C-E2518F1BF74B}"/>
                </a:ext>
              </a:extLst>
            </p:cNvPr>
            <p:cNvGrpSpPr/>
            <p:nvPr/>
          </p:nvGrpSpPr>
          <p:grpSpPr>
            <a:xfrm>
              <a:off x="9240930" y="4407764"/>
              <a:ext cx="1072750" cy="1047357"/>
              <a:chOff x="255233" y="3486651"/>
              <a:chExt cx="1072750" cy="1047357"/>
            </a:xfrm>
          </p:grpSpPr>
          <p:pic>
            <p:nvPicPr>
              <p:cNvPr id="17" name="Graphic 16">
                <a:extLst>
                  <a:ext uri="{FF2B5EF4-FFF2-40B4-BE49-F238E27FC236}">
                    <a16:creationId xmlns:a16="http://schemas.microsoft.com/office/drawing/2014/main" xmlns="" id="{805191A1-BBBD-3A43-B0C8-899921BE2C5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5858" y="3486651"/>
                <a:ext cx="571500" cy="571500"/>
              </a:xfrm>
              <a:prstGeom prst="rect">
                <a:avLst/>
              </a:prstGeom>
            </p:spPr>
          </p:pic>
          <p:sp>
            <p:nvSpPr>
              <p:cNvPr id="18" name="TextBox 17">
                <a:extLst>
                  <a:ext uri="{FF2B5EF4-FFF2-40B4-BE49-F238E27FC236}">
                    <a16:creationId xmlns:a16="http://schemas.microsoft.com/office/drawing/2014/main" xmlns="" id="{BBADE199-ADCA-3447-8E41-77ADB94CEC2F}"/>
                  </a:ext>
                </a:extLst>
              </p:cNvPr>
              <p:cNvSpPr txBox="1"/>
              <p:nvPr/>
            </p:nvSpPr>
            <p:spPr>
              <a:xfrm>
                <a:off x="255233" y="4103121"/>
                <a:ext cx="1072750" cy="430887"/>
              </a:xfrm>
              <a:prstGeom prst="rect">
                <a:avLst/>
              </a:prstGeom>
              <a:noFill/>
            </p:spPr>
            <p:txBody>
              <a:bodyPr wrap="square" rtlCol="0">
                <a:spAutoFit/>
              </a:bodyPr>
              <a:lstStyle/>
              <a:p>
                <a:pPr algn="ctr"/>
                <a:r>
                  <a:rPr lang="en-US" sz="1100" dirty="0">
                    <a:solidFill>
                      <a:schemeClr val="bg1"/>
                    </a:solidFill>
                  </a:rPr>
                  <a:t>Amazon S3 output bucket</a:t>
                </a:r>
              </a:p>
            </p:txBody>
          </p:sp>
        </p:grpSp>
        <p:pic>
          <p:nvPicPr>
            <p:cNvPr id="19" name="Graphic 18">
              <a:extLst>
                <a:ext uri="{FF2B5EF4-FFF2-40B4-BE49-F238E27FC236}">
                  <a16:creationId xmlns:a16="http://schemas.microsoft.com/office/drawing/2014/main" xmlns="" id="{5FEDD6C9-AFC6-8F48-BEFE-299F396D404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811246" y="3070921"/>
              <a:ext cx="684033" cy="855041"/>
            </a:xfrm>
            <a:prstGeom prst="rect">
              <a:avLst/>
            </a:prstGeom>
          </p:spPr>
        </p:pic>
        <p:grpSp>
          <p:nvGrpSpPr>
            <p:cNvPr id="20" name="Group 19">
              <a:extLst>
                <a:ext uri="{FF2B5EF4-FFF2-40B4-BE49-F238E27FC236}">
                  <a16:creationId xmlns:a16="http://schemas.microsoft.com/office/drawing/2014/main" xmlns="" id="{8552B3AB-0345-0046-8EB0-FAFEFF079F6C}"/>
                </a:ext>
              </a:extLst>
            </p:cNvPr>
            <p:cNvGrpSpPr/>
            <p:nvPr/>
          </p:nvGrpSpPr>
          <p:grpSpPr>
            <a:xfrm>
              <a:off x="5605072" y="1601914"/>
              <a:ext cx="5228028" cy="4176586"/>
              <a:chOff x="6311900" y="1209674"/>
              <a:chExt cx="5228028" cy="4176586"/>
            </a:xfrm>
          </p:grpSpPr>
          <p:pic>
            <p:nvPicPr>
              <p:cNvPr id="21" name="Graphic 20">
                <a:extLst>
                  <a:ext uri="{FF2B5EF4-FFF2-40B4-BE49-F238E27FC236}">
                    <a16:creationId xmlns:a16="http://schemas.microsoft.com/office/drawing/2014/main" xmlns="" id="{2E6AFDB8-4BA2-2340-882D-737696E78F19}"/>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311900" y="1209675"/>
                <a:ext cx="342900" cy="342900"/>
              </a:xfrm>
              <a:prstGeom prst="rect">
                <a:avLst/>
              </a:prstGeom>
            </p:spPr>
          </p:pic>
          <p:sp>
            <p:nvSpPr>
              <p:cNvPr id="22" name="Rectangle 21">
                <a:extLst>
                  <a:ext uri="{FF2B5EF4-FFF2-40B4-BE49-F238E27FC236}">
                    <a16:creationId xmlns:a16="http://schemas.microsoft.com/office/drawing/2014/main" xmlns="" id="{AB631B26-BE37-984E-A508-66E4DDB927EB}"/>
                  </a:ext>
                </a:extLst>
              </p:cNvPr>
              <p:cNvSpPr/>
              <p:nvPr/>
            </p:nvSpPr>
            <p:spPr>
              <a:xfrm>
                <a:off x="6311900" y="1209674"/>
                <a:ext cx="5228028" cy="4176586"/>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Region</a:t>
                </a:r>
              </a:p>
            </p:txBody>
          </p:sp>
        </p:grpSp>
        <p:grpSp>
          <p:nvGrpSpPr>
            <p:cNvPr id="23" name="Group 22">
              <a:extLst>
                <a:ext uri="{FF2B5EF4-FFF2-40B4-BE49-F238E27FC236}">
                  <a16:creationId xmlns:a16="http://schemas.microsoft.com/office/drawing/2014/main" xmlns="" id="{A25AABF2-D1CC-C345-ADA3-C6E7104DBA9B}"/>
                </a:ext>
              </a:extLst>
            </p:cNvPr>
            <p:cNvGrpSpPr/>
            <p:nvPr/>
          </p:nvGrpSpPr>
          <p:grpSpPr>
            <a:xfrm>
              <a:off x="9240930" y="3225547"/>
              <a:ext cx="1072750" cy="1042256"/>
              <a:chOff x="1388650" y="1490429"/>
              <a:chExt cx="1072750" cy="1042256"/>
            </a:xfrm>
          </p:grpSpPr>
          <p:pic>
            <p:nvPicPr>
              <p:cNvPr id="24" name="Graphic 23">
                <a:extLst>
                  <a:ext uri="{FF2B5EF4-FFF2-40B4-BE49-F238E27FC236}">
                    <a16:creationId xmlns:a16="http://schemas.microsoft.com/office/drawing/2014/main" xmlns="" id="{3729B938-3AFD-8A48-AE3B-B172E8B132BB}"/>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639275" y="1490429"/>
                <a:ext cx="571500" cy="571500"/>
              </a:xfrm>
              <a:prstGeom prst="rect">
                <a:avLst/>
              </a:prstGeom>
            </p:spPr>
          </p:pic>
          <p:sp>
            <p:nvSpPr>
              <p:cNvPr id="25" name="TextBox 24">
                <a:extLst>
                  <a:ext uri="{FF2B5EF4-FFF2-40B4-BE49-F238E27FC236}">
                    <a16:creationId xmlns:a16="http://schemas.microsoft.com/office/drawing/2014/main" xmlns="" id="{C9907088-E881-CE4D-830A-A13459314C43}"/>
                  </a:ext>
                </a:extLst>
              </p:cNvPr>
              <p:cNvSpPr txBox="1"/>
              <p:nvPr/>
            </p:nvSpPr>
            <p:spPr>
              <a:xfrm>
                <a:off x="1388650" y="2101798"/>
                <a:ext cx="1072750" cy="430887"/>
              </a:xfrm>
              <a:prstGeom prst="rect">
                <a:avLst/>
              </a:prstGeom>
              <a:noFill/>
            </p:spPr>
            <p:txBody>
              <a:bodyPr wrap="square" rtlCol="0">
                <a:spAutoFit/>
              </a:bodyPr>
              <a:lstStyle/>
              <a:p>
                <a:pPr algn="ctr"/>
                <a:r>
                  <a:rPr lang="en-US" sz="1100" dirty="0">
                    <a:solidFill>
                      <a:schemeClr val="bg1"/>
                    </a:solidFill>
                  </a:rPr>
                  <a:t>AWS KMS key</a:t>
                </a:r>
              </a:p>
            </p:txBody>
          </p:sp>
        </p:grpSp>
        <p:sp>
          <p:nvSpPr>
            <p:cNvPr id="26" name="TextBox 25">
              <a:extLst>
                <a:ext uri="{FF2B5EF4-FFF2-40B4-BE49-F238E27FC236}">
                  <a16:creationId xmlns:a16="http://schemas.microsoft.com/office/drawing/2014/main" xmlns="" id="{5CA6F280-75A2-1347-AD40-3937D48571F0}"/>
                </a:ext>
              </a:extLst>
            </p:cNvPr>
            <p:cNvSpPr txBox="1"/>
            <p:nvPr/>
          </p:nvSpPr>
          <p:spPr>
            <a:xfrm>
              <a:off x="1489520" y="3893079"/>
              <a:ext cx="1072750" cy="261610"/>
            </a:xfrm>
            <a:prstGeom prst="rect">
              <a:avLst/>
            </a:prstGeom>
            <a:noFill/>
          </p:spPr>
          <p:txBody>
            <a:bodyPr wrap="square" rtlCol="0">
              <a:spAutoFit/>
            </a:bodyPr>
            <a:lstStyle/>
            <a:p>
              <a:pPr algn="ctr"/>
              <a:r>
                <a:rPr lang="en-US" sz="1100" dirty="0">
                  <a:solidFill>
                    <a:schemeClr val="bg1"/>
                  </a:solidFill>
                </a:rPr>
                <a:t>Git users</a:t>
              </a:r>
            </a:p>
          </p:txBody>
        </p:sp>
        <p:cxnSp>
          <p:nvCxnSpPr>
            <p:cNvPr id="41" name="Straight Arrow Connector 40">
              <a:extLst>
                <a:ext uri="{FF2B5EF4-FFF2-40B4-BE49-F238E27FC236}">
                  <a16:creationId xmlns:a16="http://schemas.microsoft.com/office/drawing/2014/main" xmlns="" id="{5CDC344D-5DB6-1341-B8A6-A84140D585B0}"/>
                </a:ext>
              </a:extLst>
            </p:cNvPr>
            <p:cNvCxnSpPr>
              <a:cxnSpLocks/>
            </p:cNvCxnSpPr>
            <p:nvPr/>
          </p:nvCxnSpPr>
          <p:spPr>
            <a:xfrm>
              <a:off x="2678675" y="3424671"/>
              <a:ext cx="585225"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57A90B25-B837-FF42-B578-829EC2E15375}"/>
                </a:ext>
              </a:extLst>
            </p:cNvPr>
            <p:cNvSpPr txBox="1"/>
            <p:nvPr/>
          </p:nvSpPr>
          <p:spPr>
            <a:xfrm>
              <a:off x="3345180" y="3252259"/>
              <a:ext cx="1072750" cy="430887"/>
            </a:xfrm>
            <a:prstGeom prst="rect">
              <a:avLst/>
            </a:prstGeom>
            <a:noFill/>
          </p:spPr>
          <p:txBody>
            <a:bodyPr wrap="square" rtlCol="0">
              <a:spAutoFit/>
            </a:bodyPr>
            <a:lstStyle/>
            <a:p>
              <a:pPr algn="ctr"/>
              <a:r>
                <a:rPr lang="en-US" sz="1100" b="1" dirty="0">
                  <a:solidFill>
                    <a:schemeClr val="bg1"/>
                  </a:solidFill>
                </a:rPr>
                <a:t>3</a:t>
              </a:r>
              <a:r>
                <a:rPr lang="en-US" sz="1100" b="1" baseline="30000" dirty="0">
                  <a:solidFill>
                    <a:schemeClr val="bg1"/>
                  </a:solidFill>
                </a:rPr>
                <a:t>rd</a:t>
              </a:r>
              <a:r>
                <a:rPr lang="en-US" sz="1100" b="1" dirty="0">
                  <a:solidFill>
                    <a:schemeClr val="bg1"/>
                  </a:solidFill>
                </a:rPr>
                <a:t> party Git repository</a:t>
              </a:r>
            </a:p>
          </p:txBody>
        </p:sp>
        <p:sp>
          <p:nvSpPr>
            <p:cNvPr id="44" name="TextBox 43">
              <a:extLst>
                <a:ext uri="{FF2B5EF4-FFF2-40B4-BE49-F238E27FC236}">
                  <a16:creationId xmlns:a16="http://schemas.microsoft.com/office/drawing/2014/main" xmlns="" id="{44CA8B2F-5C0C-4847-8374-3CF09649970B}"/>
                </a:ext>
              </a:extLst>
            </p:cNvPr>
            <p:cNvSpPr txBox="1"/>
            <p:nvPr/>
          </p:nvSpPr>
          <p:spPr>
            <a:xfrm>
              <a:off x="2429320" y="3512079"/>
              <a:ext cx="1072750" cy="261610"/>
            </a:xfrm>
            <a:prstGeom prst="rect">
              <a:avLst/>
            </a:prstGeom>
            <a:noFill/>
          </p:spPr>
          <p:txBody>
            <a:bodyPr wrap="square" rtlCol="0">
              <a:spAutoFit/>
            </a:bodyPr>
            <a:lstStyle/>
            <a:p>
              <a:pPr algn="ctr"/>
              <a:r>
                <a:rPr lang="en-US" sz="1100" dirty="0">
                  <a:solidFill>
                    <a:schemeClr val="bg1"/>
                  </a:solidFill>
                </a:rPr>
                <a:t>Git Push</a:t>
              </a:r>
            </a:p>
          </p:txBody>
        </p:sp>
        <p:cxnSp>
          <p:nvCxnSpPr>
            <p:cNvPr id="45" name="Straight Arrow Connector 44">
              <a:extLst>
                <a:ext uri="{FF2B5EF4-FFF2-40B4-BE49-F238E27FC236}">
                  <a16:creationId xmlns:a16="http://schemas.microsoft.com/office/drawing/2014/main" xmlns="" id="{754867F2-05A9-FE40-B4F7-E1CB64BA9FB9}"/>
                </a:ext>
              </a:extLst>
            </p:cNvPr>
            <p:cNvCxnSpPr>
              <a:cxnSpLocks/>
            </p:cNvCxnSpPr>
            <p:nvPr/>
          </p:nvCxnSpPr>
          <p:spPr>
            <a:xfrm>
              <a:off x="4456675" y="3424671"/>
              <a:ext cx="1766325"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1CD05E2C-8DC6-464D-AA00-A1F7A758D452}"/>
                </a:ext>
              </a:extLst>
            </p:cNvPr>
            <p:cNvSpPr txBox="1"/>
            <p:nvPr/>
          </p:nvSpPr>
          <p:spPr>
            <a:xfrm>
              <a:off x="4407884" y="3483775"/>
              <a:ext cx="1072750" cy="261610"/>
            </a:xfrm>
            <a:prstGeom prst="rect">
              <a:avLst/>
            </a:prstGeom>
            <a:noFill/>
          </p:spPr>
          <p:txBody>
            <a:bodyPr wrap="square" rtlCol="0">
              <a:spAutoFit/>
            </a:bodyPr>
            <a:lstStyle/>
            <a:p>
              <a:pPr algn="ctr"/>
              <a:r>
                <a:rPr lang="en-US" sz="1100" dirty="0">
                  <a:solidFill>
                    <a:schemeClr val="bg1"/>
                  </a:solidFill>
                </a:rPr>
                <a:t>Git webhook</a:t>
              </a:r>
            </a:p>
          </p:txBody>
        </p:sp>
        <p:grpSp>
          <p:nvGrpSpPr>
            <p:cNvPr id="47" name="Group 46">
              <a:extLst>
                <a:ext uri="{FF2B5EF4-FFF2-40B4-BE49-F238E27FC236}">
                  <a16:creationId xmlns:a16="http://schemas.microsoft.com/office/drawing/2014/main" xmlns="" id="{3FA9F417-D252-8241-BCD0-AED38BC487B2}"/>
                </a:ext>
              </a:extLst>
            </p:cNvPr>
            <p:cNvGrpSpPr/>
            <p:nvPr/>
          </p:nvGrpSpPr>
          <p:grpSpPr>
            <a:xfrm rot="10800000">
              <a:off x="8490059" y="2231716"/>
              <a:ext cx="819599" cy="2449618"/>
              <a:chOff x="8228637" y="4518536"/>
              <a:chExt cx="1639961" cy="399415"/>
            </a:xfrm>
          </p:grpSpPr>
          <p:sp>
            <p:nvSpPr>
              <p:cNvPr id="48" name="Freeform 47">
                <a:extLst>
                  <a:ext uri="{FF2B5EF4-FFF2-40B4-BE49-F238E27FC236}">
                    <a16:creationId xmlns:a16="http://schemas.microsoft.com/office/drawing/2014/main" xmlns="" id="{E3E77A49-F1D6-EB46-A32B-B67D1E60FE31}"/>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E6ECEF"/>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xmlns="" id="{662B6AD0-3F51-0A4E-84F7-B4C96F5A14FE}"/>
                  </a:ext>
                </a:extLst>
              </p:cNvPr>
              <p:cNvCxnSpPr>
                <a:cxnSpLocks/>
              </p:cNvCxnSpPr>
              <p:nvPr/>
            </p:nvCxnSpPr>
            <p:spPr>
              <a:xfrm rot="10800000" flipH="1">
                <a:off x="8228637" y="4720460"/>
                <a:ext cx="1639961"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6" name="Freeform 55">
              <a:extLst>
                <a:ext uri="{FF2B5EF4-FFF2-40B4-BE49-F238E27FC236}">
                  <a16:creationId xmlns:a16="http://schemas.microsoft.com/office/drawing/2014/main" xmlns="" id="{0611CF75-56AE-8E40-87A6-D59B00423E9C}"/>
                </a:ext>
              </a:extLst>
            </p:cNvPr>
            <p:cNvSpPr/>
            <p:nvPr/>
          </p:nvSpPr>
          <p:spPr>
            <a:xfrm>
              <a:off x="3898900" y="3733800"/>
              <a:ext cx="4241800" cy="889000"/>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E6ECEF"/>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xmlns="" id="{D158791D-FFAA-544D-910C-9A3E2BA20E34}"/>
                </a:ext>
              </a:extLst>
            </p:cNvPr>
            <p:cNvCxnSpPr>
              <a:cxnSpLocks/>
            </p:cNvCxnSpPr>
            <p:nvPr/>
          </p:nvCxnSpPr>
          <p:spPr>
            <a:xfrm>
              <a:off x="7022079" y="3424671"/>
              <a:ext cx="73152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xmlns="" id="{E25BB4D5-228F-184C-837C-AE0925FAEE95}"/>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338046" y="3070921"/>
              <a:ext cx="684033" cy="855041"/>
            </a:xfrm>
            <a:prstGeom prst="rect">
              <a:avLst/>
            </a:prstGeom>
          </p:spPr>
        </p:pic>
      </p:grpSp>
      <p:sp>
        <p:nvSpPr>
          <p:cNvPr id="33" name="TextBox 32">
            <a:extLst>
              <a:ext uri="{FF2B5EF4-FFF2-40B4-BE49-F238E27FC236}">
                <a16:creationId xmlns:a16="http://schemas.microsoft.com/office/drawing/2014/main" xmlns="" id="{4A6BE41E-6985-DC45-9172-4B55C55E4518}"/>
              </a:ext>
            </a:extLst>
          </p:cNvPr>
          <p:cNvSpPr txBox="1"/>
          <p:nvPr/>
        </p:nvSpPr>
        <p:spPr>
          <a:xfrm>
            <a:off x="81859" y="130507"/>
            <a:ext cx="2417275" cy="584775"/>
          </a:xfrm>
          <a:prstGeom prst="rect">
            <a:avLst/>
          </a:prstGeom>
          <a:noFill/>
        </p:spPr>
        <p:txBody>
          <a:bodyPr wrap="square" rtlCol="0">
            <a:spAutoFit/>
          </a:bodyPr>
          <a:lstStyle/>
          <a:p>
            <a:r>
              <a:rPr lang="en-US" sz="1600" b="1" dirty="0">
                <a:solidFill>
                  <a:schemeClr val="bg1"/>
                </a:solidFill>
              </a:rPr>
              <a:t>Example 3:</a:t>
            </a:r>
          </a:p>
          <a:p>
            <a:r>
              <a:rPr lang="en-US" sz="1600" dirty="0">
                <a:solidFill>
                  <a:schemeClr val="bg1"/>
                </a:solidFill>
              </a:rPr>
              <a:t>Git to S3 Webhooks</a:t>
            </a:r>
          </a:p>
        </p:txBody>
      </p:sp>
    </p:spTree>
    <p:extLst>
      <p:ext uri="{BB962C8B-B14F-4D97-AF65-F5344CB8AC3E}">
        <p14:creationId xmlns:p14="http://schemas.microsoft.com/office/powerpoint/2010/main" val="262297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About AWS Architecture Icons</a:t>
            </a:r>
          </a:p>
        </p:txBody>
      </p:sp>
      <p:sp>
        <p:nvSpPr>
          <p:cNvPr id="3" name="Content Placeholder 2">
            <a:extLst>
              <a:ext uri="{FF2B5EF4-FFF2-40B4-BE49-F238E27FC236}">
                <a16:creationId xmlns:a16="http://schemas.microsoft.com/office/drawing/2014/main" xmlns="" id="{861E6FBD-E851-964A-B4D4-E059E226DAC9}"/>
              </a:ext>
            </a:extLst>
          </p:cNvPr>
          <p:cNvSpPr>
            <a:spLocks noGrp="1"/>
          </p:cNvSpPr>
          <p:nvPr>
            <p:ph sz="half" idx="1"/>
          </p:nvPr>
        </p:nvSpPr>
        <p:spPr/>
        <p:txBody>
          <a:bodyPr>
            <a:normAutofit fontScale="92500" lnSpcReduction="10000"/>
          </a:bodyPr>
          <a:lstStyle/>
          <a:p>
            <a:pPr marL="0" indent="0">
              <a:lnSpc>
                <a:spcPct val="110000"/>
              </a:lnSpc>
              <a:buNone/>
            </a:pPr>
            <a:r>
              <a:rPr lang="en-US" dirty="0"/>
              <a:t>Architecture diagrams are a great way to communicate your design, deployment and topology. In this deck you will find an official collection of AWS product icons, resources, and other tools to help you build customer-focused and consistent AWS Architecture diagrams.</a:t>
            </a:r>
          </a:p>
          <a:p>
            <a:pPr marL="0" indent="0">
              <a:lnSpc>
                <a:spcPct val="110000"/>
              </a:lnSpc>
              <a:buNone/>
            </a:pPr>
            <a:r>
              <a:rPr lang="en-US" dirty="0"/>
              <a:t>Customers and partners are permitted by AWS to use them to create architecture diagrams. The icons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xmlns="" id="{D3BB51B7-4AC5-A14C-B7AA-86172153BD4C}"/>
              </a:ext>
            </a:extLst>
          </p:cNvPr>
          <p:cNvSpPr>
            <a:spLocks noGrp="1"/>
          </p:cNvSpPr>
          <p:nvPr>
            <p:ph type="sldNum" sz="quarter" idx="4"/>
          </p:nvPr>
        </p:nvSpPr>
        <p:spPr/>
        <p:txBody>
          <a:bodyPr/>
          <a:lstStyle/>
          <a:p>
            <a:fld id="{0E0E0192-C642-4D4F-AE82-A0D0DC02E26B}" type="slidenum">
              <a:rPr lang="en-US" smtClean="0"/>
              <a:pPr/>
              <a:t>5</a:t>
            </a:fld>
            <a:endParaRPr lang="en-US" dirty="0"/>
          </a:p>
        </p:txBody>
      </p:sp>
      <p:pic>
        <p:nvPicPr>
          <p:cNvPr id="24" name="Picture 23">
            <a:extLst>
              <a:ext uri="{FF2B5EF4-FFF2-40B4-BE49-F238E27FC236}">
                <a16:creationId xmlns:a16="http://schemas.microsoft.com/office/drawing/2014/main" xmlns="" id="{21EFA7CD-93D9-9E41-BDB3-A9D7615352E5}"/>
              </a:ext>
            </a:extLst>
          </p:cNvPr>
          <p:cNvPicPr>
            <a:picLocks noChangeAspect="1"/>
          </p:cNvPicPr>
          <p:nvPr/>
        </p:nvPicPr>
        <p:blipFill>
          <a:blip r:embed="rId2"/>
          <a:stretch>
            <a:fillRect/>
          </a:stretch>
        </p:blipFill>
        <p:spPr>
          <a:xfrm>
            <a:off x="6019800" y="1527969"/>
            <a:ext cx="5478380" cy="4542632"/>
          </a:xfrm>
          <a:prstGeom prst="rect">
            <a:avLst/>
          </a:prstGeom>
        </p:spPr>
      </p:pic>
    </p:spTree>
    <p:extLst>
      <p:ext uri="{BB962C8B-B14F-4D97-AF65-F5344CB8AC3E}">
        <p14:creationId xmlns:p14="http://schemas.microsoft.com/office/powerpoint/2010/main" val="1470140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Before you begin:</a:t>
            </a:r>
          </a:p>
        </p:txBody>
      </p:sp>
      <p:sp>
        <p:nvSpPr>
          <p:cNvPr id="5" name="Slide Number Placeholder 4">
            <a:extLst>
              <a:ext uri="{FF2B5EF4-FFF2-40B4-BE49-F238E27FC236}">
                <a16:creationId xmlns:a16="http://schemas.microsoft.com/office/drawing/2014/main" xmlns=""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dirty="0"/>
          </a:p>
        </p:txBody>
      </p:sp>
      <p:grpSp>
        <p:nvGrpSpPr>
          <p:cNvPr id="18" name="Group 17">
            <a:extLst>
              <a:ext uri="{FF2B5EF4-FFF2-40B4-BE49-F238E27FC236}">
                <a16:creationId xmlns:a16="http://schemas.microsoft.com/office/drawing/2014/main" xmlns="" id="{89ABB51E-8DC5-0749-921B-8FEAB0F468A2}"/>
              </a:ext>
            </a:extLst>
          </p:cNvPr>
          <p:cNvGrpSpPr/>
          <p:nvPr/>
        </p:nvGrpSpPr>
        <p:grpSpPr>
          <a:xfrm>
            <a:off x="1252469" y="3302818"/>
            <a:ext cx="2570206" cy="1107995"/>
            <a:chOff x="266700" y="2225910"/>
            <a:chExt cx="2570206" cy="1107995"/>
          </a:xfrm>
        </p:grpSpPr>
        <p:sp>
          <p:nvSpPr>
            <p:cNvPr id="19" name="TextBox 18">
              <a:extLst>
                <a:ext uri="{FF2B5EF4-FFF2-40B4-BE49-F238E27FC236}">
                  <a16:creationId xmlns:a16="http://schemas.microsoft.com/office/drawing/2014/main" xmlns="" id="{A57C8B74-C322-BF48-9F73-4C724E2C6052}"/>
                </a:ext>
              </a:extLst>
            </p:cNvPr>
            <p:cNvSpPr txBox="1"/>
            <p:nvPr/>
          </p:nvSpPr>
          <p:spPr>
            <a:xfrm>
              <a:off x="266700" y="2225910"/>
              <a:ext cx="2570206" cy="584775"/>
            </a:xfrm>
            <a:prstGeom prst="rect">
              <a:avLst/>
            </a:prstGeom>
            <a:noFill/>
          </p:spPr>
          <p:txBody>
            <a:bodyPr wrap="square" rtlCol="0">
              <a:spAutoFit/>
            </a:bodyPr>
            <a:lstStyle/>
            <a:p>
              <a:pPr algn="ctr"/>
              <a:r>
                <a:rPr lang="en-US" sz="1600" b="1" dirty="0"/>
                <a:t>Check for the latest deck update</a:t>
              </a:r>
            </a:p>
          </p:txBody>
        </p:sp>
        <p:sp>
          <p:nvSpPr>
            <p:cNvPr id="20" name="TextBox 19">
              <a:extLst>
                <a:ext uri="{FF2B5EF4-FFF2-40B4-BE49-F238E27FC236}">
                  <a16:creationId xmlns:a16="http://schemas.microsoft.com/office/drawing/2014/main" xmlns="" id="{7476573C-5902-884F-9608-FFB0FEA9A8E7}"/>
                </a:ext>
              </a:extLst>
            </p:cNvPr>
            <p:cNvSpPr txBox="1"/>
            <p:nvPr/>
          </p:nvSpPr>
          <p:spPr>
            <a:xfrm>
              <a:off x="266700" y="2810685"/>
              <a:ext cx="2570206" cy="523220"/>
            </a:xfrm>
            <a:prstGeom prst="rect">
              <a:avLst/>
            </a:prstGeom>
            <a:noFill/>
          </p:spPr>
          <p:txBody>
            <a:bodyPr wrap="square" rtlCol="0">
              <a:spAutoFit/>
            </a:bodyPr>
            <a:lstStyle/>
            <a:p>
              <a:pPr algn="ctr"/>
              <a:r>
                <a:rPr lang="en-US" sz="1400" dirty="0"/>
                <a:t>Download the latest deck from the </a:t>
              </a:r>
              <a:r>
                <a:rPr lang="en-US" sz="1400" dirty="0">
                  <a:hlinkClick r:id="rId3"/>
                </a:rPr>
                <a:t>AWS Architecture Center</a:t>
              </a:r>
              <a:endParaRPr lang="en-US" sz="1400" dirty="0"/>
            </a:p>
          </p:txBody>
        </p:sp>
      </p:grpSp>
      <p:grpSp>
        <p:nvGrpSpPr>
          <p:cNvPr id="21" name="Group 20">
            <a:extLst>
              <a:ext uri="{FF2B5EF4-FFF2-40B4-BE49-F238E27FC236}">
                <a16:creationId xmlns:a16="http://schemas.microsoft.com/office/drawing/2014/main" xmlns="" id="{F2A975AB-1123-A444-A8CD-1B78776BBEF6}"/>
              </a:ext>
            </a:extLst>
          </p:cNvPr>
          <p:cNvGrpSpPr/>
          <p:nvPr/>
        </p:nvGrpSpPr>
        <p:grpSpPr>
          <a:xfrm>
            <a:off x="4803787" y="3302818"/>
            <a:ext cx="2570206" cy="1107995"/>
            <a:chOff x="266700" y="2225910"/>
            <a:chExt cx="2570206" cy="1107995"/>
          </a:xfrm>
        </p:grpSpPr>
        <p:sp>
          <p:nvSpPr>
            <p:cNvPr id="22" name="TextBox 21">
              <a:extLst>
                <a:ext uri="{FF2B5EF4-FFF2-40B4-BE49-F238E27FC236}">
                  <a16:creationId xmlns:a16="http://schemas.microsoft.com/office/drawing/2014/main" xmlns="" id="{863F71F2-8A11-C447-A752-1CC652B11884}"/>
                </a:ext>
              </a:extLst>
            </p:cNvPr>
            <p:cNvSpPr txBox="1"/>
            <p:nvPr/>
          </p:nvSpPr>
          <p:spPr>
            <a:xfrm>
              <a:off x="266700" y="2225910"/>
              <a:ext cx="2570206" cy="338554"/>
            </a:xfrm>
            <a:prstGeom prst="rect">
              <a:avLst/>
            </a:prstGeom>
            <a:noFill/>
          </p:spPr>
          <p:txBody>
            <a:bodyPr wrap="square" rtlCol="0">
              <a:spAutoFit/>
            </a:bodyPr>
            <a:lstStyle/>
            <a:p>
              <a:pPr algn="ctr"/>
              <a:r>
                <a:rPr lang="en-US" sz="1600" b="1" dirty="0"/>
                <a:t>Read the guidelines</a:t>
              </a:r>
            </a:p>
          </p:txBody>
        </p:sp>
        <p:sp>
          <p:nvSpPr>
            <p:cNvPr id="23" name="TextBox 22">
              <a:extLst>
                <a:ext uri="{FF2B5EF4-FFF2-40B4-BE49-F238E27FC236}">
                  <a16:creationId xmlns:a16="http://schemas.microsoft.com/office/drawing/2014/main" xmlns="" id="{D7666507-0AA3-174B-8710-25EC21DE445B}"/>
                </a:ext>
              </a:extLst>
            </p:cNvPr>
            <p:cNvSpPr txBox="1"/>
            <p:nvPr/>
          </p:nvSpPr>
          <p:spPr>
            <a:xfrm>
              <a:off x="266700" y="2595241"/>
              <a:ext cx="2570206" cy="738664"/>
            </a:xfrm>
            <a:prstGeom prst="rect">
              <a:avLst/>
            </a:prstGeom>
            <a:noFill/>
          </p:spPr>
          <p:txBody>
            <a:bodyPr wrap="square" rtlCol="0">
              <a:spAutoFit/>
            </a:bodyPr>
            <a:lstStyle/>
            <a:p>
              <a:pPr algn="ctr"/>
              <a:r>
                <a:rPr lang="en-US" sz="1400" dirty="0"/>
                <a:t>Refer to the </a:t>
              </a:r>
              <a:r>
                <a:rPr lang="en-US" sz="1400" dirty="0">
                  <a:hlinkClick r:id="rId4" action="ppaction://hlinksldjump"/>
                </a:rPr>
                <a:t>guidelines section</a:t>
              </a:r>
              <a:r>
                <a:rPr lang="en-US" sz="1400" dirty="0"/>
                <a:t> for specific element guidance and best practices.</a:t>
              </a:r>
              <a:endParaRPr lang="en-US" sz="1400" dirty="0">
                <a:solidFill>
                  <a:schemeClr val="accent1"/>
                </a:solidFill>
              </a:endParaRPr>
            </a:p>
          </p:txBody>
        </p:sp>
      </p:grpSp>
      <p:grpSp>
        <p:nvGrpSpPr>
          <p:cNvPr id="24" name="Group 23">
            <a:extLst>
              <a:ext uri="{FF2B5EF4-FFF2-40B4-BE49-F238E27FC236}">
                <a16:creationId xmlns:a16="http://schemas.microsoft.com/office/drawing/2014/main" xmlns="" id="{72AF1A17-905E-B348-84E9-5E563D0745A6}"/>
              </a:ext>
            </a:extLst>
          </p:cNvPr>
          <p:cNvGrpSpPr/>
          <p:nvPr/>
        </p:nvGrpSpPr>
        <p:grpSpPr>
          <a:xfrm>
            <a:off x="8355106" y="3302818"/>
            <a:ext cx="2570206" cy="1754326"/>
            <a:chOff x="266700" y="2225910"/>
            <a:chExt cx="2570206" cy="1754326"/>
          </a:xfrm>
        </p:grpSpPr>
        <p:sp>
          <p:nvSpPr>
            <p:cNvPr id="25" name="TextBox 24">
              <a:extLst>
                <a:ext uri="{FF2B5EF4-FFF2-40B4-BE49-F238E27FC236}">
                  <a16:creationId xmlns:a16="http://schemas.microsoft.com/office/drawing/2014/main" xmlns="" id="{A11407D9-AA9E-3E4D-A8AE-0AFEB88E8FA3}"/>
                </a:ext>
              </a:extLst>
            </p:cNvPr>
            <p:cNvSpPr txBox="1"/>
            <p:nvPr/>
          </p:nvSpPr>
          <p:spPr>
            <a:xfrm>
              <a:off x="266700" y="2225910"/>
              <a:ext cx="2570206" cy="584775"/>
            </a:xfrm>
            <a:prstGeom prst="rect">
              <a:avLst/>
            </a:prstGeom>
            <a:noFill/>
          </p:spPr>
          <p:txBody>
            <a:bodyPr wrap="square" rtlCol="0">
              <a:spAutoFit/>
            </a:bodyPr>
            <a:lstStyle/>
            <a:p>
              <a:pPr algn="ctr"/>
              <a:r>
                <a:rPr lang="en-US" sz="1600" b="1" dirty="0"/>
                <a:t>When in doubt, refer to the examples</a:t>
              </a:r>
            </a:p>
          </p:txBody>
        </p:sp>
        <p:sp>
          <p:nvSpPr>
            <p:cNvPr id="26" name="TextBox 25">
              <a:extLst>
                <a:ext uri="{FF2B5EF4-FFF2-40B4-BE49-F238E27FC236}">
                  <a16:creationId xmlns:a16="http://schemas.microsoft.com/office/drawing/2014/main" xmlns="" id="{33AA062E-832B-284E-81AB-501405FF5F7B}"/>
                </a:ext>
              </a:extLst>
            </p:cNvPr>
            <p:cNvSpPr txBox="1"/>
            <p:nvPr/>
          </p:nvSpPr>
          <p:spPr>
            <a:xfrm>
              <a:off x="266700" y="2810685"/>
              <a:ext cx="2570206" cy="1169551"/>
            </a:xfrm>
            <a:prstGeom prst="rect">
              <a:avLst/>
            </a:prstGeom>
            <a:noFill/>
          </p:spPr>
          <p:txBody>
            <a:bodyPr wrap="square" rtlCol="0">
              <a:spAutoFit/>
            </a:bodyPr>
            <a:lstStyle/>
            <a:p>
              <a:pPr algn="ctr"/>
              <a:r>
                <a:rPr lang="en-US" sz="1400" dirty="0"/>
                <a:t>Jump to the </a:t>
              </a:r>
              <a:r>
                <a:rPr lang="en-US" sz="1400" dirty="0">
                  <a:hlinkClick r:id="rId5" action="ppaction://hlinksldjump"/>
                </a:rPr>
                <a:t>example pages </a:t>
              </a:r>
              <a:r>
                <a:rPr lang="en-US" sz="1400" dirty="0"/>
                <a:t>for completed diagrams. Use these as a blueprint if you’re having trouble with a particular layout or object.</a:t>
              </a:r>
            </a:p>
          </p:txBody>
        </p:sp>
      </p:grpSp>
      <p:sp>
        <p:nvSpPr>
          <p:cNvPr id="29" name="TextBox 28">
            <a:extLst>
              <a:ext uri="{FF2B5EF4-FFF2-40B4-BE49-F238E27FC236}">
                <a16:creationId xmlns:a16="http://schemas.microsoft.com/office/drawing/2014/main" xmlns="" id="{F122959D-0332-C646-8EA6-513B02C02891}"/>
              </a:ext>
            </a:extLst>
          </p:cNvPr>
          <p:cNvSpPr txBox="1"/>
          <p:nvPr/>
        </p:nvSpPr>
        <p:spPr>
          <a:xfrm>
            <a:off x="1252469" y="2564154"/>
            <a:ext cx="2570206" cy="584775"/>
          </a:xfrm>
          <a:prstGeom prst="rect">
            <a:avLst/>
          </a:prstGeom>
          <a:noFill/>
        </p:spPr>
        <p:txBody>
          <a:bodyPr wrap="square" rtlCol="0">
            <a:spAutoFit/>
          </a:bodyPr>
          <a:lstStyle/>
          <a:p>
            <a:pPr algn="ctr"/>
            <a:r>
              <a:rPr lang="en-US" sz="3200" b="1" dirty="0"/>
              <a:t>1</a:t>
            </a:r>
          </a:p>
        </p:txBody>
      </p:sp>
      <p:sp>
        <p:nvSpPr>
          <p:cNvPr id="30" name="TextBox 29">
            <a:extLst>
              <a:ext uri="{FF2B5EF4-FFF2-40B4-BE49-F238E27FC236}">
                <a16:creationId xmlns:a16="http://schemas.microsoft.com/office/drawing/2014/main" xmlns="" id="{C7A2BFBF-F016-D24C-97A2-B21D4DD7E5DB}"/>
              </a:ext>
            </a:extLst>
          </p:cNvPr>
          <p:cNvSpPr txBox="1"/>
          <p:nvPr/>
        </p:nvSpPr>
        <p:spPr>
          <a:xfrm>
            <a:off x="4832796" y="2564154"/>
            <a:ext cx="2570206" cy="584775"/>
          </a:xfrm>
          <a:prstGeom prst="rect">
            <a:avLst/>
          </a:prstGeom>
          <a:noFill/>
        </p:spPr>
        <p:txBody>
          <a:bodyPr wrap="square" rtlCol="0">
            <a:spAutoFit/>
          </a:bodyPr>
          <a:lstStyle/>
          <a:p>
            <a:pPr algn="ctr"/>
            <a:r>
              <a:rPr lang="en-US" sz="3200" b="1" dirty="0"/>
              <a:t>2</a:t>
            </a:r>
          </a:p>
        </p:txBody>
      </p:sp>
      <p:sp>
        <p:nvSpPr>
          <p:cNvPr id="31" name="TextBox 30">
            <a:extLst>
              <a:ext uri="{FF2B5EF4-FFF2-40B4-BE49-F238E27FC236}">
                <a16:creationId xmlns:a16="http://schemas.microsoft.com/office/drawing/2014/main" xmlns="" id="{A52E27C3-3B39-F641-9461-684F6CD0F042}"/>
              </a:ext>
            </a:extLst>
          </p:cNvPr>
          <p:cNvSpPr txBox="1"/>
          <p:nvPr/>
        </p:nvSpPr>
        <p:spPr>
          <a:xfrm>
            <a:off x="8374486" y="2564154"/>
            <a:ext cx="2570206" cy="584775"/>
          </a:xfrm>
          <a:prstGeom prst="rect">
            <a:avLst/>
          </a:prstGeom>
          <a:noFill/>
        </p:spPr>
        <p:txBody>
          <a:bodyPr wrap="square" rtlCol="0">
            <a:spAutoFit/>
          </a:bodyPr>
          <a:lstStyle/>
          <a:p>
            <a:pPr algn="ctr"/>
            <a:r>
              <a:rPr lang="en-US" sz="3200" b="1" dirty="0"/>
              <a:t>3</a:t>
            </a:r>
          </a:p>
        </p:txBody>
      </p:sp>
    </p:spTree>
    <p:extLst>
      <p:ext uri="{BB962C8B-B14F-4D97-AF65-F5344CB8AC3E}">
        <p14:creationId xmlns:p14="http://schemas.microsoft.com/office/powerpoint/2010/main" val="3309578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p:txBody>
          <a:bodyPr/>
          <a:lstStyle/>
          <a:p>
            <a:r>
              <a:rPr lang="en-US" dirty="0"/>
              <a:t>System</a:t>
            </a:r>
          </a:p>
        </p:txBody>
      </p:sp>
      <p:sp>
        <p:nvSpPr>
          <p:cNvPr id="13" name="Text Placeholder 12">
            <a:extLst>
              <a:ext uri="{FF2B5EF4-FFF2-40B4-BE49-F238E27FC236}">
                <a16:creationId xmlns:a16="http://schemas.microsoft.com/office/drawing/2014/main" xmlns="" id="{E64D038A-799B-7440-82C5-023395581430}"/>
              </a:ext>
            </a:extLst>
          </p:cNvPr>
          <p:cNvSpPr>
            <a:spLocks noGrp="1"/>
          </p:cNvSpPr>
          <p:nvPr>
            <p:ph type="body" idx="1"/>
          </p:nvPr>
        </p:nvSpPr>
        <p:spPr/>
        <p:txBody>
          <a:bodyPr/>
          <a:lstStyle/>
          <a:p>
            <a:r>
              <a:rPr lang="en-US" dirty="0"/>
              <a:t>An all-up look at the diagram system</a:t>
            </a:r>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7</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xmlns="" id="{3E2BD2B5-28C7-E24F-925C-656D648BBA04}"/>
              </a:ext>
            </a:extLst>
          </p:cNvPr>
          <p:cNvSpPr>
            <a:spLocks noGrp="1"/>
          </p:cNvSpPr>
          <p:nvPr>
            <p:ph type="sldNum" sz="quarter" idx="4"/>
          </p:nvPr>
        </p:nvSpPr>
        <p:spPr/>
        <p:txBody>
          <a:bodyPr/>
          <a:lstStyle/>
          <a:p>
            <a:fld id="{0E0E0192-C642-4D4F-AE82-A0D0DC02E26B}" type="slidenum">
              <a:rPr lang="en-US" smtClean="0"/>
              <a:pPr/>
              <a:t>8</a:t>
            </a:fld>
            <a:endParaRPr lang="en-US" dirty="0"/>
          </a:p>
        </p:txBody>
      </p:sp>
      <p:grpSp>
        <p:nvGrpSpPr>
          <p:cNvPr id="19" name="Group 18">
            <a:extLst>
              <a:ext uri="{FF2B5EF4-FFF2-40B4-BE49-F238E27FC236}">
                <a16:creationId xmlns:a16="http://schemas.microsoft.com/office/drawing/2014/main" xmlns="" id="{87622FC3-A25D-D348-A8A8-A5ADBEA8EEB2}"/>
              </a:ext>
            </a:extLst>
          </p:cNvPr>
          <p:cNvGrpSpPr/>
          <p:nvPr/>
        </p:nvGrpSpPr>
        <p:grpSpPr>
          <a:xfrm>
            <a:off x="904032" y="2574905"/>
            <a:ext cx="2570206" cy="1053284"/>
            <a:chOff x="266700" y="2496065"/>
            <a:chExt cx="2570206" cy="1053284"/>
          </a:xfrm>
        </p:grpSpPr>
        <p:sp>
          <p:nvSpPr>
            <p:cNvPr id="5" name="TextBox 4">
              <a:extLst>
                <a:ext uri="{FF2B5EF4-FFF2-40B4-BE49-F238E27FC236}">
                  <a16:creationId xmlns:a16="http://schemas.microsoft.com/office/drawing/2014/main" xmlns=""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t>Groups</a:t>
              </a:r>
            </a:p>
          </p:txBody>
        </p:sp>
        <p:sp>
          <p:nvSpPr>
            <p:cNvPr id="6" name="TextBox 5">
              <a:extLst>
                <a:ext uri="{FF2B5EF4-FFF2-40B4-BE49-F238E27FC236}">
                  <a16:creationId xmlns:a16="http://schemas.microsoft.com/office/drawing/2014/main" xmlns="" id="{808B1BC2-4115-944F-9E3A-A6D696F671FF}"/>
                </a:ext>
              </a:extLst>
            </p:cNvPr>
            <p:cNvSpPr txBox="1"/>
            <p:nvPr/>
          </p:nvSpPr>
          <p:spPr>
            <a:xfrm>
              <a:off x="266700" y="2810685"/>
              <a:ext cx="2570206" cy="738664"/>
            </a:xfrm>
            <a:prstGeom prst="rect">
              <a:avLst/>
            </a:prstGeom>
            <a:noFill/>
          </p:spPr>
          <p:txBody>
            <a:bodyPr wrap="square" rtlCol="0">
              <a:spAutoFit/>
            </a:bodyPr>
            <a:lstStyle/>
            <a:p>
              <a:pPr algn="ctr"/>
              <a:r>
                <a:rPr lang="en-US" sz="1400" dirty="0"/>
                <a:t>Help make it easier to digest the overall architecture by grouping objects together</a:t>
              </a:r>
            </a:p>
          </p:txBody>
        </p:sp>
      </p:grpSp>
      <p:grpSp>
        <p:nvGrpSpPr>
          <p:cNvPr id="20" name="Group 19">
            <a:extLst>
              <a:ext uri="{FF2B5EF4-FFF2-40B4-BE49-F238E27FC236}">
                <a16:creationId xmlns:a16="http://schemas.microsoft.com/office/drawing/2014/main" xmlns=""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xmlns=""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t>Arrows</a:t>
              </a:r>
            </a:p>
          </p:txBody>
        </p:sp>
        <p:sp>
          <p:nvSpPr>
            <p:cNvPr id="8" name="TextBox 7">
              <a:extLst>
                <a:ext uri="{FF2B5EF4-FFF2-40B4-BE49-F238E27FC236}">
                  <a16:creationId xmlns:a16="http://schemas.microsoft.com/office/drawing/2014/main" xmlns=""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t>Describe a flow of information or connect different parts of a diagram</a:t>
              </a:r>
            </a:p>
          </p:txBody>
        </p:sp>
      </p:grpSp>
      <p:grpSp>
        <p:nvGrpSpPr>
          <p:cNvPr id="21" name="Group 20">
            <a:extLst>
              <a:ext uri="{FF2B5EF4-FFF2-40B4-BE49-F238E27FC236}">
                <a16:creationId xmlns:a16="http://schemas.microsoft.com/office/drawing/2014/main" xmlns="" id="{86E04CD3-82BD-F84A-A0EC-0FF1FE50245A}"/>
              </a:ext>
            </a:extLst>
          </p:cNvPr>
          <p:cNvGrpSpPr/>
          <p:nvPr/>
        </p:nvGrpSpPr>
        <p:grpSpPr>
          <a:xfrm>
            <a:off x="8572863" y="5026051"/>
            <a:ext cx="2571751" cy="882754"/>
            <a:chOff x="7933552" y="2493632"/>
            <a:chExt cx="2571751" cy="882754"/>
          </a:xfrm>
        </p:grpSpPr>
        <p:sp>
          <p:nvSpPr>
            <p:cNvPr id="9" name="TextBox 8">
              <a:extLst>
                <a:ext uri="{FF2B5EF4-FFF2-40B4-BE49-F238E27FC236}">
                  <a16:creationId xmlns:a16="http://schemas.microsoft.com/office/drawing/2014/main" xmlns=""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t>General resources</a:t>
              </a:r>
            </a:p>
          </p:txBody>
        </p:sp>
        <p:sp>
          <p:nvSpPr>
            <p:cNvPr id="10" name="TextBox 9">
              <a:extLst>
                <a:ext uri="{FF2B5EF4-FFF2-40B4-BE49-F238E27FC236}">
                  <a16:creationId xmlns:a16="http://schemas.microsoft.com/office/drawing/2014/main" xmlns=""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t>Resources that can apply to multiple products</a:t>
              </a:r>
            </a:p>
          </p:txBody>
        </p:sp>
      </p:grpSp>
      <p:grpSp>
        <p:nvGrpSpPr>
          <p:cNvPr id="22" name="Group 21">
            <a:extLst>
              <a:ext uri="{FF2B5EF4-FFF2-40B4-BE49-F238E27FC236}">
                <a16:creationId xmlns:a16="http://schemas.microsoft.com/office/drawing/2014/main" xmlns="" id="{2F286265-3790-6640-BD7C-F68F72704474}"/>
              </a:ext>
            </a:extLst>
          </p:cNvPr>
          <p:cNvGrpSpPr/>
          <p:nvPr/>
        </p:nvGrpSpPr>
        <p:grpSpPr>
          <a:xfrm>
            <a:off x="8574408" y="2574905"/>
            <a:ext cx="2570206" cy="1070869"/>
            <a:chOff x="266700" y="4468959"/>
            <a:chExt cx="2570206" cy="1070869"/>
          </a:xfrm>
        </p:grpSpPr>
        <p:sp>
          <p:nvSpPr>
            <p:cNvPr id="11" name="TextBox 10">
              <a:extLst>
                <a:ext uri="{FF2B5EF4-FFF2-40B4-BE49-F238E27FC236}">
                  <a16:creationId xmlns:a16="http://schemas.microsoft.com/office/drawing/2014/main" xmlns="" id="{66988534-5CFD-694D-B213-2B9FA28389CC}"/>
                </a:ext>
              </a:extLst>
            </p:cNvPr>
            <p:cNvSpPr txBox="1"/>
            <p:nvPr/>
          </p:nvSpPr>
          <p:spPr>
            <a:xfrm>
              <a:off x="266700" y="4468959"/>
              <a:ext cx="2570206" cy="338554"/>
            </a:xfrm>
            <a:prstGeom prst="rect">
              <a:avLst/>
            </a:prstGeom>
            <a:noFill/>
          </p:spPr>
          <p:txBody>
            <a:bodyPr wrap="square" rtlCol="0">
              <a:spAutoFit/>
            </a:bodyPr>
            <a:lstStyle/>
            <a:p>
              <a:pPr algn="ctr"/>
              <a:r>
                <a:rPr lang="en-US" sz="1600" b="1" dirty="0"/>
                <a:t>Illustrations</a:t>
              </a:r>
            </a:p>
          </p:txBody>
        </p:sp>
        <p:sp>
          <p:nvSpPr>
            <p:cNvPr id="12" name="TextBox 11">
              <a:extLst>
                <a:ext uri="{FF2B5EF4-FFF2-40B4-BE49-F238E27FC236}">
                  <a16:creationId xmlns:a16="http://schemas.microsoft.com/office/drawing/2014/main" xmlns="" id="{805A9F28-AEA8-F142-9AB2-0C4CB880862A}"/>
                </a:ext>
              </a:extLst>
            </p:cNvPr>
            <p:cNvSpPr txBox="1"/>
            <p:nvPr/>
          </p:nvSpPr>
          <p:spPr>
            <a:xfrm>
              <a:off x="266700" y="4801164"/>
              <a:ext cx="2570206" cy="738664"/>
            </a:xfrm>
            <a:prstGeom prst="rect">
              <a:avLst/>
            </a:prstGeom>
            <a:noFill/>
          </p:spPr>
          <p:txBody>
            <a:bodyPr wrap="square" rtlCol="0">
              <a:spAutoFit/>
            </a:bodyPr>
            <a:lstStyle/>
            <a:p>
              <a:pPr algn="ctr"/>
              <a:r>
                <a:rPr lang="en-US" sz="1400" dirty="0"/>
                <a:t>Supporting elements that help contextualize your architecture</a:t>
              </a:r>
            </a:p>
          </p:txBody>
        </p:sp>
      </p:grpSp>
      <p:grpSp>
        <p:nvGrpSpPr>
          <p:cNvPr id="23" name="Group 22">
            <a:extLst>
              <a:ext uri="{FF2B5EF4-FFF2-40B4-BE49-F238E27FC236}">
                <a16:creationId xmlns:a16="http://schemas.microsoft.com/office/drawing/2014/main" xmlns="" id="{10F93199-98A8-3F44-AE46-4AAECF2F7D4F}"/>
              </a:ext>
            </a:extLst>
          </p:cNvPr>
          <p:cNvGrpSpPr/>
          <p:nvPr/>
        </p:nvGrpSpPr>
        <p:grpSpPr>
          <a:xfrm>
            <a:off x="904032" y="5026051"/>
            <a:ext cx="2570206" cy="855425"/>
            <a:chOff x="2388458" y="4468959"/>
            <a:chExt cx="2570206" cy="855425"/>
          </a:xfrm>
        </p:grpSpPr>
        <p:sp>
          <p:nvSpPr>
            <p:cNvPr id="13" name="TextBox 12">
              <a:extLst>
                <a:ext uri="{FF2B5EF4-FFF2-40B4-BE49-F238E27FC236}">
                  <a16:creationId xmlns:a16="http://schemas.microsoft.com/office/drawing/2014/main" xmlns=""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t>Product icons</a:t>
              </a:r>
            </a:p>
          </p:txBody>
        </p:sp>
        <p:sp>
          <p:nvSpPr>
            <p:cNvPr id="14" name="TextBox 13">
              <a:extLst>
                <a:ext uri="{FF2B5EF4-FFF2-40B4-BE49-F238E27FC236}">
                  <a16:creationId xmlns:a16="http://schemas.microsoft.com/office/drawing/2014/main" xmlns="" id="{B4EA72E3-8EAB-AD48-85A3-CF6A21227D58}"/>
                </a:ext>
              </a:extLst>
            </p:cNvPr>
            <p:cNvSpPr txBox="1"/>
            <p:nvPr/>
          </p:nvSpPr>
          <p:spPr>
            <a:xfrm>
              <a:off x="2388458" y="4801164"/>
              <a:ext cx="2570206" cy="523220"/>
            </a:xfrm>
            <a:prstGeom prst="rect">
              <a:avLst/>
            </a:prstGeom>
            <a:noFill/>
          </p:spPr>
          <p:txBody>
            <a:bodyPr wrap="square" rtlCol="0">
              <a:spAutoFit/>
            </a:bodyPr>
            <a:lstStyle/>
            <a:p>
              <a:pPr algn="ctr"/>
              <a:r>
                <a:rPr lang="en-US" sz="1400" dirty="0"/>
                <a:t>Represents an AWS product or service</a:t>
              </a:r>
            </a:p>
          </p:txBody>
        </p:sp>
      </p:grpSp>
      <p:grpSp>
        <p:nvGrpSpPr>
          <p:cNvPr id="24" name="Group 23">
            <a:extLst>
              <a:ext uri="{FF2B5EF4-FFF2-40B4-BE49-F238E27FC236}">
                <a16:creationId xmlns:a16="http://schemas.microsoft.com/office/drawing/2014/main" xmlns="" id="{00D7D3C1-0C00-D64D-9AAA-9570C03080D5}"/>
              </a:ext>
            </a:extLst>
          </p:cNvPr>
          <p:cNvGrpSpPr/>
          <p:nvPr/>
        </p:nvGrpSpPr>
        <p:grpSpPr>
          <a:xfrm>
            <a:off x="4786458" y="5026051"/>
            <a:ext cx="2570206" cy="855425"/>
            <a:chOff x="7935097" y="4468959"/>
            <a:chExt cx="2570206" cy="855425"/>
          </a:xfrm>
        </p:grpSpPr>
        <p:sp>
          <p:nvSpPr>
            <p:cNvPr id="15" name="TextBox 14">
              <a:extLst>
                <a:ext uri="{FF2B5EF4-FFF2-40B4-BE49-F238E27FC236}">
                  <a16:creationId xmlns:a16="http://schemas.microsoft.com/office/drawing/2014/main" xmlns=""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t>Resource icons</a:t>
              </a:r>
            </a:p>
          </p:txBody>
        </p:sp>
        <p:sp>
          <p:nvSpPr>
            <p:cNvPr id="16" name="TextBox 15">
              <a:extLst>
                <a:ext uri="{FF2B5EF4-FFF2-40B4-BE49-F238E27FC236}">
                  <a16:creationId xmlns:a16="http://schemas.microsoft.com/office/drawing/2014/main" xmlns=""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t>Represents an AWS product resource</a:t>
              </a:r>
            </a:p>
          </p:txBody>
        </p:sp>
      </p:grpSp>
      <p:grpSp>
        <p:nvGrpSpPr>
          <p:cNvPr id="25" name="Group 24">
            <a:extLst>
              <a:ext uri="{FF2B5EF4-FFF2-40B4-BE49-F238E27FC236}">
                <a16:creationId xmlns:a16="http://schemas.microsoft.com/office/drawing/2014/main" xmlns="" id="{355037FC-7808-2449-86AB-CFF041CA6713}"/>
              </a:ext>
            </a:extLst>
          </p:cNvPr>
          <p:cNvGrpSpPr/>
          <p:nvPr/>
        </p:nvGrpSpPr>
        <p:grpSpPr>
          <a:xfrm>
            <a:off x="1306485" y="1379871"/>
            <a:ext cx="1765300" cy="1066756"/>
            <a:chOff x="1028700" y="4565650"/>
            <a:chExt cx="1765300" cy="1066756"/>
          </a:xfrm>
        </p:grpSpPr>
        <p:pic>
          <p:nvPicPr>
            <p:cNvPr id="26" name="Graphic 25">
              <a:extLst>
                <a:ext uri="{FF2B5EF4-FFF2-40B4-BE49-F238E27FC236}">
                  <a16:creationId xmlns:a16="http://schemas.microsoft.com/office/drawing/2014/main" xmlns="" id="{7E48AB3C-35A3-D54C-AEDB-6DB847066DB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28700" y="4565650"/>
              <a:ext cx="342900" cy="342900"/>
            </a:xfrm>
            <a:prstGeom prst="rect">
              <a:avLst/>
            </a:prstGeom>
          </p:spPr>
        </p:pic>
        <p:sp>
          <p:nvSpPr>
            <p:cNvPr id="27" name="Rectangle 26">
              <a:extLst>
                <a:ext uri="{FF2B5EF4-FFF2-40B4-BE49-F238E27FC236}">
                  <a16:creationId xmlns:a16="http://schemas.microsoft.com/office/drawing/2014/main" xmlns="" id="{3E63D584-486C-674A-B42D-DCB4B67A67FB}"/>
                </a:ext>
              </a:extLst>
            </p:cNvPr>
            <p:cNvSpPr/>
            <p:nvPr/>
          </p:nvSpPr>
          <p:spPr>
            <a:xfrm>
              <a:off x="1028700" y="4565650"/>
              <a:ext cx="1765300" cy="1066756"/>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Subnet</a:t>
              </a:r>
            </a:p>
          </p:txBody>
        </p:sp>
      </p:grpSp>
      <p:grpSp>
        <p:nvGrpSpPr>
          <p:cNvPr id="40" name="Group 39">
            <a:extLst>
              <a:ext uri="{FF2B5EF4-FFF2-40B4-BE49-F238E27FC236}">
                <a16:creationId xmlns:a16="http://schemas.microsoft.com/office/drawing/2014/main" xmlns=""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xmlns="" id="{1496D5DA-6289-AA41-974B-CBD8A1210870}"/>
                </a:ext>
              </a:extLst>
            </p:cNvPr>
            <p:cNvCxnSpPr/>
            <p:nvPr/>
          </p:nvCxnSpPr>
          <p:spPr>
            <a:xfrm>
              <a:off x="5138390" y="1769034"/>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7BD4C307-84AF-C341-B1FB-072D8C9EED55}"/>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7CE75860-63AD-D842-8DEB-F6B70B8E68F4}"/>
                </a:ext>
              </a:extLst>
            </p:cNvPr>
            <p:cNvCxnSpPr/>
            <p:nvPr/>
          </p:nvCxnSpPr>
          <p:spPr>
            <a:xfrm>
              <a:off x="5138390" y="1581102"/>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2AD9FBDE-A46D-1545-A4E4-0F350E97A3A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xmlns="" id="{02B503A6-8C61-4E4B-8E93-27DC04427941}"/>
              </a:ext>
            </a:extLst>
          </p:cNvPr>
          <p:cNvGrpSpPr/>
          <p:nvPr/>
        </p:nvGrpSpPr>
        <p:grpSpPr>
          <a:xfrm>
            <a:off x="9322363" y="4105010"/>
            <a:ext cx="1072750" cy="891217"/>
            <a:chOff x="7523336" y="1928192"/>
            <a:chExt cx="1072750" cy="891217"/>
          </a:xfrm>
        </p:grpSpPr>
        <p:pic>
          <p:nvPicPr>
            <p:cNvPr id="33" name="Graphic 32">
              <a:extLst>
                <a:ext uri="{FF2B5EF4-FFF2-40B4-BE49-F238E27FC236}">
                  <a16:creationId xmlns:a16="http://schemas.microsoft.com/office/drawing/2014/main" xmlns="" id="{64651475-4222-6F49-A102-FF84C036FE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73961" y="1928192"/>
              <a:ext cx="571500" cy="571500"/>
            </a:xfrm>
            <a:prstGeom prst="rect">
              <a:avLst/>
            </a:prstGeom>
          </p:spPr>
        </p:pic>
        <p:sp>
          <p:nvSpPr>
            <p:cNvPr id="34" name="TextBox 33">
              <a:extLst>
                <a:ext uri="{FF2B5EF4-FFF2-40B4-BE49-F238E27FC236}">
                  <a16:creationId xmlns:a16="http://schemas.microsoft.com/office/drawing/2014/main" xmlns="" id="{489CC7B4-3C1D-B944-91B8-291AC637F333}"/>
                </a:ext>
              </a:extLst>
            </p:cNvPr>
            <p:cNvSpPr txBox="1"/>
            <p:nvPr/>
          </p:nvSpPr>
          <p:spPr>
            <a:xfrm>
              <a:off x="7523336" y="2557799"/>
              <a:ext cx="1072750" cy="261610"/>
            </a:xfrm>
            <a:prstGeom prst="rect">
              <a:avLst/>
            </a:prstGeom>
            <a:noFill/>
          </p:spPr>
          <p:txBody>
            <a:bodyPr wrap="square" rtlCol="0">
              <a:spAutoFit/>
            </a:bodyPr>
            <a:lstStyle/>
            <a:p>
              <a:pPr algn="ctr"/>
              <a:r>
                <a:rPr lang="en-US" sz="1100" dirty="0">
                  <a:solidFill>
                    <a:srgbClr val="232F3E"/>
                  </a:solidFill>
                </a:rPr>
                <a:t>Internet</a:t>
              </a:r>
            </a:p>
          </p:txBody>
        </p:sp>
      </p:grpSp>
      <p:pic>
        <p:nvPicPr>
          <p:cNvPr id="35" name="Graphic 34">
            <a:extLst>
              <a:ext uri="{FF2B5EF4-FFF2-40B4-BE49-F238E27FC236}">
                <a16:creationId xmlns:a16="http://schemas.microsoft.com/office/drawing/2014/main" xmlns="" id="{1305AF15-DE94-4349-B00B-4C0DEC15904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288011" y="1431905"/>
            <a:ext cx="1143000" cy="1143000"/>
          </a:xfrm>
          <a:prstGeom prst="rect">
            <a:avLst/>
          </a:prstGeom>
        </p:spPr>
      </p:pic>
      <p:pic>
        <p:nvPicPr>
          <p:cNvPr id="36" name="Graphic 35">
            <a:extLst>
              <a:ext uri="{FF2B5EF4-FFF2-40B4-BE49-F238E27FC236}">
                <a16:creationId xmlns:a16="http://schemas.microsoft.com/office/drawing/2014/main" xmlns="" id="{00F73E55-7E6B-DA43-AC38-C06E4045AFF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808135" y="3990339"/>
            <a:ext cx="762000" cy="952500"/>
          </a:xfrm>
          <a:prstGeom prst="rect">
            <a:avLst/>
          </a:prstGeom>
        </p:spPr>
      </p:pic>
      <p:grpSp>
        <p:nvGrpSpPr>
          <p:cNvPr id="37" name="Group 36">
            <a:extLst>
              <a:ext uri="{FF2B5EF4-FFF2-40B4-BE49-F238E27FC236}">
                <a16:creationId xmlns:a16="http://schemas.microsoft.com/office/drawing/2014/main" xmlns="" id="{DB841442-4223-F541-9504-E1F38098E738}"/>
              </a:ext>
            </a:extLst>
          </p:cNvPr>
          <p:cNvGrpSpPr/>
          <p:nvPr/>
        </p:nvGrpSpPr>
        <p:grpSpPr>
          <a:xfrm>
            <a:off x="5533641" y="4105010"/>
            <a:ext cx="1072750" cy="891951"/>
            <a:chOff x="1255267" y="3843536"/>
            <a:chExt cx="1072750" cy="891951"/>
          </a:xfrm>
        </p:grpSpPr>
        <p:pic>
          <p:nvPicPr>
            <p:cNvPr id="38" name="Graphic 37">
              <a:extLst>
                <a:ext uri="{FF2B5EF4-FFF2-40B4-BE49-F238E27FC236}">
                  <a16:creationId xmlns:a16="http://schemas.microsoft.com/office/drawing/2014/main" xmlns="" id="{58A6DA96-6A33-7D4D-8AE6-95BD41D448D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505892" y="3843536"/>
              <a:ext cx="571500" cy="571500"/>
            </a:xfrm>
            <a:prstGeom prst="rect">
              <a:avLst/>
            </a:prstGeom>
          </p:spPr>
        </p:pic>
        <p:sp>
          <p:nvSpPr>
            <p:cNvPr id="39" name="TextBox 38">
              <a:extLst>
                <a:ext uri="{FF2B5EF4-FFF2-40B4-BE49-F238E27FC236}">
                  <a16:creationId xmlns:a16="http://schemas.microsoft.com/office/drawing/2014/main" xmlns="" id="{B3E1C270-F4DA-3643-9D8B-8C0F984F9B38}"/>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rgbClr val="232F3E"/>
                  </a:solidFill>
                </a:rPr>
                <a:t>Instances</a:t>
              </a:r>
            </a:p>
          </p:txBody>
        </p:sp>
      </p:grpSp>
    </p:spTree>
    <p:extLst>
      <p:ext uri="{BB962C8B-B14F-4D97-AF65-F5344CB8AC3E}">
        <p14:creationId xmlns:p14="http://schemas.microsoft.com/office/powerpoint/2010/main" val="227247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xmlns="" id="{4426C25D-99A5-6D4B-AA6C-D2C0B296822D}"/>
              </a:ext>
            </a:extLst>
          </p:cNvPr>
          <p:cNvGrpSpPr/>
          <p:nvPr/>
        </p:nvGrpSpPr>
        <p:grpSpPr>
          <a:xfrm>
            <a:off x="8501655" y="3503423"/>
            <a:ext cx="1072750" cy="1230505"/>
            <a:chOff x="1255267" y="3843536"/>
            <a:chExt cx="1072750" cy="1230505"/>
          </a:xfrm>
        </p:grpSpPr>
        <p:pic>
          <p:nvPicPr>
            <p:cNvPr id="80" name="Graphic 79">
              <a:extLst>
                <a:ext uri="{FF2B5EF4-FFF2-40B4-BE49-F238E27FC236}">
                  <a16:creationId xmlns:a16="http://schemas.microsoft.com/office/drawing/2014/main" xmlns="" id="{A966827C-B419-A342-A94C-AE3968DE205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505892" y="3843536"/>
              <a:ext cx="571500" cy="571500"/>
            </a:xfrm>
            <a:prstGeom prst="rect">
              <a:avLst/>
            </a:prstGeom>
          </p:spPr>
        </p:pic>
        <p:sp>
          <p:nvSpPr>
            <p:cNvPr id="81" name="TextBox 80">
              <a:extLst>
                <a:ext uri="{FF2B5EF4-FFF2-40B4-BE49-F238E27FC236}">
                  <a16:creationId xmlns:a16="http://schemas.microsoft.com/office/drawing/2014/main" xmlns="" id="{450D2581-B6F6-6740-80EC-71A9523356AD}"/>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sp>
        <p:nvSpPr>
          <p:cNvPr id="3" name="Slide Number Placeholder 2">
            <a:extLst>
              <a:ext uri="{FF2B5EF4-FFF2-40B4-BE49-F238E27FC236}">
                <a16:creationId xmlns:a16="http://schemas.microsoft.com/office/drawing/2014/main" xmlns="" id="{66F3FE1A-3616-324D-8BD6-5EE0DBE74964}"/>
              </a:ext>
            </a:extLst>
          </p:cNvPr>
          <p:cNvSpPr>
            <a:spLocks noGrp="1"/>
          </p:cNvSpPr>
          <p:nvPr>
            <p:ph type="sldNum" sz="quarter" idx="4"/>
          </p:nvPr>
        </p:nvSpPr>
        <p:spPr/>
        <p:txBody>
          <a:bodyPr/>
          <a:lstStyle/>
          <a:p>
            <a:fld id="{0E0E0192-C642-4D4F-AE82-A0D0DC02E26B}" type="slidenum">
              <a:rPr lang="en-US" smtClean="0"/>
              <a:pPr/>
              <a:t>9</a:t>
            </a:fld>
            <a:endParaRPr lang="en-US" dirty="0"/>
          </a:p>
        </p:txBody>
      </p:sp>
      <p:grpSp>
        <p:nvGrpSpPr>
          <p:cNvPr id="15" name="Group 14">
            <a:extLst>
              <a:ext uri="{FF2B5EF4-FFF2-40B4-BE49-F238E27FC236}">
                <a16:creationId xmlns:a16="http://schemas.microsoft.com/office/drawing/2014/main" xmlns="" id="{AD7A31E7-05EE-F34D-8F81-464ECFE36558}"/>
              </a:ext>
            </a:extLst>
          </p:cNvPr>
          <p:cNvGrpSpPr/>
          <p:nvPr/>
        </p:nvGrpSpPr>
        <p:grpSpPr>
          <a:xfrm>
            <a:off x="3162579" y="1082340"/>
            <a:ext cx="7315844" cy="5356560"/>
            <a:chOff x="488950" y="2362200"/>
            <a:chExt cx="7315844" cy="5356560"/>
          </a:xfrm>
        </p:grpSpPr>
        <p:pic>
          <p:nvPicPr>
            <p:cNvPr id="16" name="Graphic 15">
              <a:extLst>
                <a:ext uri="{FF2B5EF4-FFF2-40B4-BE49-F238E27FC236}">
                  <a16:creationId xmlns:a16="http://schemas.microsoft.com/office/drawing/2014/main" xmlns="" id="{5EB04687-6E7D-7E4F-BFDA-12A78DDF340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88950" y="2362200"/>
              <a:ext cx="342900" cy="342900"/>
            </a:xfrm>
            <a:prstGeom prst="rect">
              <a:avLst/>
            </a:prstGeom>
          </p:spPr>
        </p:pic>
        <p:sp>
          <p:nvSpPr>
            <p:cNvPr id="17" name="Rectangle 16">
              <a:extLst>
                <a:ext uri="{FF2B5EF4-FFF2-40B4-BE49-F238E27FC236}">
                  <a16:creationId xmlns:a16="http://schemas.microsoft.com/office/drawing/2014/main" xmlns="" id="{1CDD1F72-1B30-2744-AF30-6D05E9849ECD}"/>
                </a:ext>
              </a:extLst>
            </p:cNvPr>
            <p:cNvSpPr/>
            <p:nvPr/>
          </p:nvSpPr>
          <p:spPr>
            <a:xfrm>
              <a:off x="488950" y="2362200"/>
              <a:ext cx="7315844" cy="535656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18" name="Group 17">
            <a:extLst>
              <a:ext uri="{FF2B5EF4-FFF2-40B4-BE49-F238E27FC236}">
                <a16:creationId xmlns:a16="http://schemas.microsoft.com/office/drawing/2014/main" xmlns="" id="{79498ACD-29F1-D14A-9FF3-C024E9C4D677}"/>
              </a:ext>
            </a:extLst>
          </p:cNvPr>
          <p:cNvGrpSpPr/>
          <p:nvPr/>
        </p:nvGrpSpPr>
        <p:grpSpPr>
          <a:xfrm>
            <a:off x="3480079" y="2024518"/>
            <a:ext cx="2148918" cy="4173082"/>
            <a:chOff x="1028700" y="4565650"/>
            <a:chExt cx="2148918" cy="4173082"/>
          </a:xfrm>
        </p:grpSpPr>
        <p:pic>
          <p:nvPicPr>
            <p:cNvPr id="19" name="Graphic 18">
              <a:extLst>
                <a:ext uri="{FF2B5EF4-FFF2-40B4-BE49-F238E27FC236}">
                  <a16:creationId xmlns:a16="http://schemas.microsoft.com/office/drawing/2014/main" xmlns="" id="{C08F3F4F-CB3C-FB4D-8167-E4920EE596C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28700" y="4565650"/>
              <a:ext cx="342900" cy="342900"/>
            </a:xfrm>
            <a:prstGeom prst="rect">
              <a:avLst/>
            </a:prstGeom>
          </p:spPr>
        </p:pic>
        <p:sp>
          <p:nvSpPr>
            <p:cNvPr id="20" name="Rectangle 19">
              <a:extLst>
                <a:ext uri="{FF2B5EF4-FFF2-40B4-BE49-F238E27FC236}">
                  <a16:creationId xmlns:a16="http://schemas.microsoft.com/office/drawing/2014/main" xmlns="" id="{2832CCA2-248E-FC44-8AC2-F1A44D25A7BE}"/>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24" name="Group 23">
            <a:extLst>
              <a:ext uri="{FF2B5EF4-FFF2-40B4-BE49-F238E27FC236}">
                <a16:creationId xmlns:a16="http://schemas.microsoft.com/office/drawing/2014/main" xmlns="" id="{2C92ADA4-6B60-3644-9FE5-F657CB50B5A3}"/>
              </a:ext>
            </a:extLst>
          </p:cNvPr>
          <p:cNvGrpSpPr/>
          <p:nvPr/>
        </p:nvGrpSpPr>
        <p:grpSpPr>
          <a:xfrm>
            <a:off x="2849340" y="130507"/>
            <a:ext cx="7962629" cy="6579856"/>
            <a:chOff x="7004050" y="3978274"/>
            <a:chExt cx="7962629" cy="6579856"/>
          </a:xfrm>
        </p:grpSpPr>
        <p:pic>
          <p:nvPicPr>
            <p:cNvPr id="25" name="Graphic 24">
              <a:extLst>
                <a:ext uri="{FF2B5EF4-FFF2-40B4-BE49-F238E27FC236}">
                  <a16:creationId xmlns:a16="http://schemas.microsoft.com/office/drawing/2014/main" xmlns="" id="{AB31B672-5AFB-E44A-9B9F-B2D0D11C101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004050" y="3978275"/>
              <a:ext cx="342900" cy="342900"/>
            </a:xfrm>
            <a:prstGeom prst="rect">
              <a:avLst/>
            </a:prstGeom>
          </p:spPr>
        </p:pic>
        <p:sp>
          <p:nvSpPr>
            <p:cNvPr id="26" name="Rectangle 25">
              <a:extLst>
                <a:ext uri="{FF2B5EF4-FFF2-40B4-BE49-F238E27FC236}">
                  <a16:creationId xmlns:a16="http://schemas.microsoft.com/office/drawing/2014/main" xmlns="" id="{1652B52F-D624-5B4F-BE6F-B97C559023AB}"/>
                </a:ext>
              </a:extLst>
            </p:cNvPr>
            <p:cNvSpPr/>
            <p:nvPr/>
          </p:nvSpPr>
          <p:spPr>
            <a:xfrm>
              <a:off x="7004050" y="3978274"/>
              <a:ext cx="7962629" cy="6579856"/>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grpSp>
      <p:grpSp>
        <p:nvGrpSpPr>
          <p:cNvPr id="27" name="Group 26">
            <a:extLst>
              <a:ext uri="{FF2B5EF4-FFF2-40B4-BE49-F238E27FC236}">
                <a16:creationId xmlns:a16="http://schemas.microsoft.com/office/drawing/2014/main" xmlns="" id="{F231772F-1B81-0949-BC38-AB7998780ABC}"/>
              </a:ext>
            </a:extLst>
          </p:cNvPr>
          <p:cNvGrpSpPr/>
          <p:nvPr/>
        </p:nvGrpSpPr>
        <p:grpSpPr>
          <a:xfrm>
            <a:off x="3335165" y="1578631"/>
            <a:ext cx="2485799" cy="4766607"/>
            <a:chOff x="8197849" y="1209674"/>
            <a:chExt cx="2485799" cy="4766607"/>
          </a:xfrm>
        </p:grpSpPr>
        <p:pic>
          <p:nvPicPr>
            <p:cNvPr id="28" name="Graphic 27">
              <a:extLst>
                <a:ext uri="{FF2B5EF4-FFF2-40B4-BE49-F238E27FC236}">
                  <a16:creationId xmlns:a16="http://schemas.microsoft.com/office/drawing/2014/main" xmlns="" id="{92F9013F-7C17-5E4D-A835-35499730449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97850" y="1209675"/>
              <a:ext cx="342900" cy="342900"/>
            </a:xfrm>
            <a:prstGeom prst="rect">
              <a:avLst/>
            </a:prstGeom>
          </p:spPr>
        </p:pic>
        <p:sp>
          <p:nvSpPr>
            <p:cNvPr id="29" name="Rectangle 28">
              <a:extLst>
                <a:ext uri="{FF2B5EF4-FFF2-40B4-BE49-F238E27FC236}">
                  <a16:creationId xmlns:a16="http://schemas.microsoft.com/office/drawing/2014/main" xmlns="" id="{FF06AF14-3D42-3F4C-A50D-8DDECE8DBE0E}"/>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1</a:t>
              </a:r>
            </a:p>
          </p:txBody>
        </p:sp>
      </p:grpSp>
      <p:grpSp>
        <p:nvGrpSpPr>
          <p:cNvPr id="30" name="Group 29">
            <a:extLst>
              <a:ext uri="{FF2B5EF4-FFF2-40B4-BE49-F238E27FC236}">
                <a16:creationId xmlns:a16="http://schemas.microsoft.com/office/drawing/2014/main" xmlns="" id="{BEBC2CAC-9448-E141-902F-8B8BC2579FC9}"/>
              </a:ext>
            </a:extLst>
          </p:cNvPr>
          <p:cNvGrpSpPr/>
          <p:nvPr/>
        </p:nvGrpSpPr>
        <p:grpSpPr>
          <a:xfrm>
            <a:off x="3993153" y="3440491"/>
            <a:ext cx="5581251" cy="1293437"/>
            <a:chOff x="569303" y="3668046"/>
            <a:chExt cx="5581251" cy="1293437"/>
          </a:xfrm>
        </p:grpSpPr>
        <p:sp>
          <p:nvSpPr>
            <p:cNvPr id="31" name="Rectangle 30">
              <a:extLst>
                <a:ext uri="{FF2B5EF4-FFF2-40B4-BE49-F238E27FC236}">
                  <a16:creationId xmlns:a16="http://schemas.microsoft.com/office/drawing/2014/main" xmlns="" id="{7D81A354-0D77-1B41-AC91-88DC00F9BB54}"/>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32" name="Graphic 31">
              <a:extLst>
                <a:ext uri="{FF2B5EF4-FFF2-40B4-BE49-F238E27FC236}">
                  <a16:creationId xmlns:a16="http://schemas.microsoft.com/office/drawing/2014/main" xmlns="" id="{247AF2EF-C304-A84B-8E8D-927ED38F0CD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188970" y="3668046"/>
              <a:ext cx="342900" cy="342900"/>
            </a:xfrm>
            <a:prstGeom prst="rect">
              <a:avLst/>
            </a:prstGeom>
          </p:spPr>
        </p:pic>
      </p:grpSp>
      <p:grpSp>
        <p:nvGrpSpPr>
          <p:cNvPr id="53" name="Group 52">
            <a:extLst>
              <a:ext uri="{FF2B5EF4-FFF2-40B4-BE49-F238E27FC236}">
                <a16:creationId xmlns:a16="http://schemas.microsoft.com/office/drawing/2014/main" xmlns="" id="{7BB5E681-FBB1-B742-ABBE-233397FD8CCB}"/>
              </a:ext>
            </a:extLst>
          </p:cNvPr>
          <p:cNvGrpSpPr/>
          <p:nvPr/>
        </p:nvGrpSpPr>
        <p:grpSpPr>
          <a:xfrm>
            <a:off x="3993155" y="2504948"/>
            <a:ext cx="1072750" cy="872371"/>
            <a:chOff x="2994855" y="2827165"/>
            <a:chExt cx="1072750" cy="872371"/>
          </a:xfrm>
        </p:grpSpPr>
        <p:pic>
          <p:nvPicPr>
            <p:cNvPr id="54" name="Graphic 53">
              <a:extLst>
                <a:ext uri="{FF2B5EF4-FFF2-40B4-BE49-F238E27FC236}">
                  <a16:creationId xmlns:a16="http://schemas.microsoft.com/office/drawing/2014/main" xmlns="" id="{0DF79492-9248-764D-AB16-9F8F7B8EF0C0}"/>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245480" y="2827165"/>
              <a:ext cx="571500" cy="571500"/>
            </a:xfrm>
            <a:prstGeom prst="rect">
              <a:avLst/>
            </a:prstGeom>
          </p:spPr>
        </p:pic>
        <p:sp>
          <p:nvSpPr>
            <p:cNvPr id="55" name="TextBox 54">
              <a:extLst>
                <a:ext uri="{FF2B5EF4-FFF2-40B4-BE49-F238E27FC236}">
                  <a16:creationId xmlns:a16="http://schemas.microsoft.com/office/drawing/2014/main" xmlns=""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45" name="Group 44">
            <a:extLst>
              <a:ext uri="{FF2B5EF4-FFF2-40B4-BE49-F238E27FC236}">
                <a16:creationId xmlns:a16="http://schemas.microsoft.com/office/drawing/2014/main" xmlns="" id="{BA892C22-A3F4-4743-BE36-4375D070868D}"/>
              </a:ext>
            </a:extLst>
          </p:cNvPr>
          <p:cNvGrpSpPr/>
          <p:nvPr/>
        </p:nvGrpSpPr>
        <p:grpSpPr>
          <a:xfrm>
            <a:off x="3004373" y="626988"/>
            <a:ext cx="7629796" cy="5938911"/>
            <a:chOff x="4425950" y="1209674"/>
            <a:chExt cx="7629796" cy="5938911"/>
          </a:xfrm>
        </p:grpSpPr>
        <p:pic>
          <p:nvPicPr>
            <p:cNvPr id="46" name="Graphic 45">
              <a:extLst>
                <a:ext uri="{FF2B5EF4-FFF2-40B4-BE49-F238E27FC236}">
                  <a16:creationId xmlns:a16="http://schemas.microsoft.com/office/drawing/2014/main" xmlns="" id="{596FBB56-C245-264A-8A6A-294109863D03}"/>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425950" y="1209675"/>
              <a:ext cx="342900" cy="342900"/>
            </a:xfrm>
            <a:prstGeom prst="rect">
              <a:avLst/>
            </a:prstGeom>
          </p:spPr>
        </p:pic>
        <p:sp>
          <p:nvSpPr>
            <p:cNvPr id="47" name="Rectangle 46">
              <a:extLst>
                <a:ext uri="{FF2B5EF4-FFF2-40B4-BE49-F238E27FC236}">
                  <a16:creationId xmlns:a16="http://schemas.microsoft.com/office/drawing/2014/main" xmlns="" id="{CA8FD739-2C1C-174F-A73F-79002CF51C74}"/>
                </a:ext>
              </a:extLst>
            </p:cNvPr>
            <p:cNvSpPr/>
            <p:nvPr/>
          </p:nvSpPr>
          <p:spPr>
            <a:xfrm>
              <a:off x="4425950" y="1209674"/>
              <a:ext cx="7629796" cy="5938911"/>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AWS Region</a:t>
              </a:r>
            </a:p>
          </p:txBody>
        </p:sp>
      </p:grpSp>
      <p:grpSp>
        <p:nvGrpSpPr>
          <p:cNvPr id="48" name="Group 47">
            <a:extLst>
              <a:ext uri="{FF2B5EF4-FFF2-40B4-BE49-F238E27FC236}">
                <a16:creationId xmlns:a16="http://schemas.microsoft.com/office/drawing/2014/main" xmlns="" id="{815E5735-B89E-7848-9CA2-5C5EEA46F929}"/>
              </a:ext>
            </a:extLst>
          </p:cNvPr>
          <p:cNvGrpSpPr/>
          <p:nvPr/>
        </p:nvGrpSpPr>
        <p:grpSpPr>
          <a:xfrm>
            <a:off x="3993155" y="3503423"/>
            <a:ext cx="1072750" cy="1230505"/>
            <a:chOff x="1255267" y="3843536"/>
            <a:chExt cx="1072750" cy="1230505"/>
          </a:xfrm>
        </p:grpSpPr>
        <p:pic>
          <p:nvPicPr>
            <p:cNvPr id="49" name="Graphic 48">
              <a:extLst>
                <a:ext uri="{FF2B5EF4-FFF2-40B4-BE49-F238E27FC236}">
                  <a16:creationId xmlns:a16="http://schemas.microsoft.com/office/drawing/2014/main" xmlns="" id="{96CBED4F-781D-7349-9422-8CCA2D673E9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505892" y="3843536"/>
              <a:ext cx="571500" cy="571500"/>
            </a:xfrm>
            <a:prstGeom prst="rect">
              <a:avLst/>
            </a:prstGeom>
          </p:spPr>
        </p:pic>
        <p:sp>
          <p:nvSpPr>
            <p:cNvPr id="50" name="TextBox 49">
              <a:extLst>
                <a:ext uri="{FF2B5EF4-FFF2-40B4-BE49-F238E27FC236}">
                  <a16:creationId xmlns:a16="http://schemas.microsoft.com/office/drawing/2014/main" xmlns="" id="{4B4D9086-835C-0945-9EDE-B324D739582E}"/>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grpSp>
        <p:nvGrpSpPr>
          <p:cNvPr id="70" name="Group 69">
            <a:extLst>
              <a:ext uri="{FF2B5EF4-FFF2-40B4-BE49-F238E27FC236}">
                <a16:creationId xmlns:a16="http://schemas.microsoft.com/office/drawing/2014/main" xmlns="" id="{0C906BB2-BA29-594C-8901-4D03BDD1CEAB}"/>
              </a:ext>
            </a:extLst>
          </p:cNvPr>
          <p:cNvGrpSpPr/>
          <p:nvPr/>
        </p:nvGrpSpPr>
        <p:grpSpPr>
          <a:xfrm>
            <a:off x="7988579" y="2024518"/>
            <a:ext cx="2148918" cy="4173082"/>
            <a:chOff x="1028700" y="4565650"/>
            <a:chExt cx="2148918" cy="4173082"/>
          </a:xfrm>
        </p:grpSpPr>
        <p:pic>
          <p:nvPicPr>
            <p:cNvPr id="71" name="Graphic 70">
              <a:extLst>
                <a:ext uri="{FF2B5EF4-FFF2-40B4-BE49-F238E27FC236}">
                  <a16:creationId xmlns:a16="http://schemas.microsoft.com/office/drawing/2014/main" xmlns="" id="{C6402F30-987A-D04D-899A-16D145A055E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28700" y="4565650"/>
              <a:ext cx="342900" cy="342900"/>
            </a:xfrm>
            <a:prstGeom prst="rect">
              <a:avLst/>
            </a:prstGeom>
          </p:spPr>
        </p:pic>
        <p:sp>
          <p:nvSpPr>
            <p:cNvPr id="72" name="Rectangle 71">
              <a:extLst>
                <a:ext uri="{FF2B5EF4-FFF2-40B4-BE49-F238E27FC236}">
                  <a16:creationId xmlns:a16="http://schemas.microsoft.com/office/drawing/2014/main" xmlns="" id="{14B68526-C0AD-6645-9B98-E45143ACE8B6}"/>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73" name="Group 72">
            <a:extLst>
              <a:ext uri="{FF2B5EF4-FFF2-40B4-BE49-F238E27FC236}">
                <a16:creationId xmlns:a16="http://schemas.microsoft.com/office/drawing/2014/main" xmlns="" id="{E0644359-C4BD-4945-A397-D810E6DBA71C}"/>
              </a:ext>
            </a:extLst>
          </p:cNvPr>
          <p:cNvGrpSpPr/>
          <p:nvPr/>
        </p:nvGrpSpPr>
        <p:grpSpPr>
          <a:xfrm>
            <a:off x="7843665" y="1578631"/>
            <a:ext cx="2485799" cy="4766607"/>
            <a:chOff x="8197849" y="1209674"/>
            <a:chExt cx="2485799" cy="4766607"/>
          </a:xfrm>
        </p:grpSpPr>
        <p:pic>
          <p:nvPicPr>
            <p:cNvPr id="74" name="Graphic 73">
              <a:extLst>
                <a:ext uri="{FF2B5EF4-FFF2-40B4-BE49-F238E27FC236}">
                  <a16:creationId xmlns:a16="http://schemas.microsoft.com/office/drawing/2014/main" xmlns="" id="{856C8E0A-0B7B-A541-A06E-28E22C824C70}"/>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197850" y="1209675"/>
              <a:ext cx="342900" cy="342900"/>
            </a:xfrm>
            <a:prstGeom prst="rect">
              <a:avLst/>
            </a:prstGeom>
          </p:spPr>
        </p:pic>
        <p:sp>
          <p:nvSpPr>
            <p:cNvPr id="75" name="Rectangle 74">
              <a:extLst>
                <a:ext uri="{FF2B5EF4-FFF2-40B4-BE49-F238E27FC236}">
                  <a16:creationId xmlns:a16="http://schemas.microsoft.com/office/drawing/2014/main" xmlns="" id="{08932199-226C-4B44-B516-6BC487C292D7}"/>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2</a:t>
              </a:r>
            </a:p>
          </p:txBody>
        </p:sp>
      </p:grpSp>
      <p:grpSp>
        <p:nvGrpSpPr>
          <p:cNvPr id="76" name="Group 75">
            <a:extLst>
              <a:ext uri="{FF2B5EF4-FFF2-40B4-BE49-F238E27FC236}">
                <a16:creationId xmlns:a16="http://schemas.microsoft.com/office/drawing/2014/main" xmlns="" id="{7F533DEA-1BC6-D94D-B126-EA9B38544DE0}"/>
              </a:ext>
            </a:extLst>
          </p:cNvPr>
          <p:cNvGrpSpPr/>
          <p:nvPr/>
        </p:nvGrpSpPr>
        <p:grpSpPr>
          <a:xfrm>
            <a:off x="8501655" y="2504948"/>
            <a:ext cx="1072750" cy="872371"/>
            <a:chOff x="2994855" y="2827165"/>
            <a:chExt cx="1072750" cy="872371"/>
          </a:xfrm>
        </p:grpSpPr>
        <p:pic>
          <p:nvPicPr>
            <p:cNvPr id="77" name="Graphic 76">
              <a:extLst>
                <a:ext uri="{FF2B5EF4-FFF2-40B4-BE49-F238E27FC236}">
                  <a16:creationId xmlns:a16="http://schemas.microsoft.com/office/drawing/2014/main" xmlns="" id="{2610BACA-6769-7843-83DE-1B88395B925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xmlns=""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82" name="Group 81">
            <a:extLst>
              <a:ext uri="{FF2B5EF4-FFF2-40B4-BE49-F238E27FC236}">
                <a16:creationId xmlns:a16="http://schemas.microsoft.com/office/drawing/2014/main" xmlns="" id="{0CB7C3B8-65EF-FB4F-A527-1EE046065A66}"/>
              </a:ext>
            </a:extLst>
          </p:cNvPr>
          <p:cNvGrpSpPr/>
          <p:nvPr/>
        </p:nvGrpSpPr>
        <p:grpSpPr>
          <a:xfrm>
            <a:off x="8501655" y="4991717"/>
            <a:ext cx="1072750" cy="1061228"/>
            <a:chOff x="1255267" y="3843536"/>
            <a:chExt cx="1072750" cy="1061228"/>
          </a:xfrm>
        </p:grpSpPr>
        <p:pic>
          <p:nvPicPr>
            <p:cNvPr id="83" name="Graphic 82">
              <a:extLst>
                <a:ext uri="{FF2B5EF4-FFF2-40B4-BE49-F238E27FC236}">
                  <a16:creationId xmlns:a16="http://schemas.microsoft.com/office/drawing/2014/main" xmlns="" id="{3BE5638E-F075-F24F-88F7-CCBFB5DDCBA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505892" y="3843536"/>
              <a:ext cx="571500" cy="571500"/>
            </a:xfrm>
            <a:prstGeom prst="rect">
              <a:avLst/>
            </a:prstGeom>
          </p:spPr>
        </p:pic>
        <p:sp>
          <p:nvSpPr>
            <p:cNvPr id="84" name="TextBox 83">
              <a:extLst>
                <a:ext uri="{FF2B5EF4-FFF2-40B4-BE49-F238E27FC236}">
                  <a16:creationId xmlns:a16="http://schemas.microsoft.com/office/drawing/2014/main" xmlns="" id="{E091CEE4-8BAD-3A4D-8874-AD0C75835C41}"/>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grpSp>
        <p:nvGrpSpPr>
          <p:cNvPr id="85" name="Group 84">
            <a:extLst>
              <a:ext uri="{FF2B5EF4-FFF2-40B4-BE49-F238E27FC236}">
                <a16:creationId xmlns:a16="http://schemas.microsoft.com/office/drawing/2014/main" xmlns="" id="{1143B339-3296-F145-8CAB-0737F194A7C6}"/>
              </a:ext>
            </a:extLst>
          </p:cNvPr>
          <p:cNvGrpSpPr/>
          <p:nvPr/>
        </p:nvGrpSpPr>
        <p:grpSpPr>
          <a:xfrm>
            <a:off x="3993153" y="4824791"/>
            <a:ext cx="5581251" cy="1293437"/>
            <a:chOff x="569303" y="3668046"/>
            <a:chExt cx="5581251" cy="1293437"/>
          </a:xfrm>
        </p:grpSpPr>
        <p:sp>
          <p:nvSpPr>
            <p:cNvPr id="86" name="Rectangle 85">
              <a:extLst>
                <a:ext uri="{FF2B5EF4-FFF2-40B4-BE49-F238E27FC236}">
                  <a16:creationId xmlns:a16="http://schemas.microsoft.com/office/drawing/2014/main" xmlns="" id="{08AC588C-726F-714F-8EC0-440C61D8B247}"/>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87" name="Graphic 86">
              <a:extLst>
                <a:ext uri="{FF2B5EF4-FFF2-40B4-BE49-F238E27FC236}">
                  <a16:creationId xmlns:a16="http://schemas.microsoft.com/office/drawing/2014/main" xmlns="" id="{9C16FCD1-20F6-9A4A-8ECC-8BEF95B82527}"/>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188970" y="3668046"/>
              <a:ext cx="342900" cy="342900"/>
            </a:xfrm>
            <a:prstGeom prst="rect">
              <a:avLst/>
            </a:prstGeom>
          </p:spPr>
        </p:pic>
      </p:grpSp>
      <p:grpSp>
        <p:nvGrpSpPr>
          <p:cNvPr id="51" name="Group 50">
            <a:extLst>
              <a:ext uri="{FF2B5EF4-FFF2-40B4-BE49-F238E27FC236}">
                <a16:creationId xmlns:a16="http://schemas.microsoft.com/office/drawing/2014/main" xmlns="" id="{47437F34-4831-1A4D-A2D9-158CDC0634B6}"/>
              </a:ext>
            </a:extLst>
          </p:cNvPr>
          <p:cNvGrpSpPr/>
          <p:nvPr/>
        </p:nvGrpSpPr>
        <p:grpSpPr>
          <a:xfrm>
            <a:off x="3993155" y="4991717"/>
            <a:ext cx="1072750" cy="1061228"/>
            <a:chOff x="1255267" y="3843536"/>
            <a:chExt cx="1072750" cy="1061228"/>
          </a:xfrm>
        </p:grpSpPr>
        <p:pic>
          <p:nvPicPr>
            <p:cNvPr id="52" name="Graphic 51">
              <a:extLst>
                <a:ext uri="{FF2B5EF4-FFF2-40B4-BE49-F238E27FC236}">
                  <a16:creationId xmlns:a16="http://schemas.microsoft.com/office/drawing/2014/main" xmlns="" id="{9B6380F5-3EB7-E74D-9D6D-2949585E95B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505892" y="3843536"/>
              <a:ext cx="571500" cy="571500"/>
            </a:xfrm>
            <a:prstGeom prst="rect">
              <a:avLst/>
            </a:prstGeom>
          </p:spPr>
        </p:pic>
        <p:sp>
          <p:nvSpPr>
            <p:cNvPr id="68" name="TextBox 67">
              <a:extLst>
                <a:ext uri="{FF2B5EF4-FFF2-40B4-BE49-F238E27FC236}">
                  <a16:creationId xmlns:a16="http://schemas.microsoft.com/office/drawing/2014/main" xmlns="" id="{93AB3B81-E8EA-1945-AD00-5EE449717245}"/>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pic>
        <p:nvPicPr>
          <p:cNvPr id="88" name="Graphic 87">
            <a:extLst>
              <a:ext uri="{FF2B5EF4-FFF2-40B4-BE49-F238E27FC236}">
                <a16:creationId xmlns:a16="http://schemas.microsoft.com/office/drawing/2014/main" xmlns="" id="{239C5770-4088-574B-A139-0FC4A7CC107D}"/>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443498" y="1992693"/>
            <a:ext cx="762000" cy="1092200"/>
          </a:xfrm>
          <a:prstGeom prst="rect">
            <a:avLst/>
          </a:prstGeom>
        </p:spPr>
      </p:pic>
      <p:sp>
        <p:nvSpPr>
          <p:cNvPr id="2" name="TextBox 1">
            <a:extLst>
              <a:ext uri="{FF2B5EF4-FFF2-40B4-BE49-F238E27FC236}">
                <a16:creationId xmlns:a16="http://schemas.microsoft.com/office/drawing/2014/main" xmlns="" id="{6A2CB97C-1EF5-6C4C-8637-FCCAD8BF7EA6}"/>
              </a:ext>
            </a:extLst>
          </p:cNvPr>
          <p:cNvSpPr txBox="1"/>
          <p:nvPr/>
        </p:nvSpPr>
        <p:spPr>
          <a:xfrm>
            <a:off x="480834" y="969889"/>
            <a:ext cx="1629624" cy="338554"/>
          </a:xfrm>
          <a:prstGeom prst="rect">
            <a:avLst/>
          </a:prstGeom>
          <a:noFill/>
        </p:spPr>
        <p:txBody>
          <a:bodyPr wrap="square" rtlCol="0">
            <a:spAutoFit/>
          </a:bodyPr>
          <a:lstStyle/>
          <a:p>
            <a:r>
              <a:rPr lang="en-US" sz="1600" dirty="0">
                <a:solidFill>
                  <a:srgbClr val="FF0000"/>
                </a:solidFill>
              </a:rPr>
              <a:t>Layered groups</a:t>
            </a:r>
          </a:p>
        </p:txBody>
      </p:sp>
      <p:sp>
        <p:nvSpPr>
          <p:cNvPr id="56" name="TextBox 55">
            <a:extLst>
              <a:ext uri="{FF2B5EF4-FFF2-40B4-BE49-F238E27FC236}">
                <a16:creationId xmlns:a16="http://schemas.microsoft.com/office/drawing/2014/main" xmlns="" id="{5C1DB7D5-43B4-9646-8636-1D13A65FC2F6}"/>
              </a:ext>
            </a:extLst>
          </p:cNvPr>
          <p:cNvSpPr txBox="1"/>
          <p:nvPr/>
        </p:nvSpPr>
        <p:spPr>
          <a:xfrm>
            <a:off x="480834" y="2628191"/>
            <a:ext cx="1629624" cy="338554"/>
          </a:xfrm>
          <a:prstGeom prst="rect">
            <a:avLst/>
          </a:prstGeom>
          <a:noFill/>
        </p:spPr>
        <p:txBody>
          <a:bodyPr wrap="square" rtlCol="0">
            <a:spAutoFit/>
          </a:bodyPr>
          <a:lstStyle/>
          <a:p>
            <a:r>
              <a:rPr lang="en-US" sz="1600" dirty="0">
                <a:solidFill>
                  <a:srgbClr val="FF0000"/>
                </a:solidFill>
              </a:rPr>
              <a:t>Resource icon</a:t>
            </a:r>
          </a:p>
        </p:txBody>
      </p:sp>
      <p:sp>
        <p:nvSpPr>
          <p:cNvPr id="57" name="TextBox 56">
            <a:extLst>
              <a:ext uri="{FF2B5EF4-FFF2-40B4-BE49-F238E27FC236}">
                <a16:creationId xmlns:a16="http://schemas.microsoft.com/office/drawing/2014/main" xmlns="" id="{D2EC4DE9-5A81-9F46-A856-89614C7680B6}"/>
              </a:ext>
            </a:extLst>
          </p:cNvPr>
          <p:cNvSpPr txBox="1"/>
          <p:nvPr/>
        </p:nvSpPr>
        <p:spPr>
          <a:xfrm>
            <a:off x="480834" y="1961418"/>
            <a:ext cx="1629624" cy="338554"/>
          </a:xfrm>
          <a:prstGeom prst="rect">
            <a:avLst/>
          </a:prstGeom>
          <a:noFill/>
        </p:spPr>
        <p:txBody>
          <a:bodyPr wrap="square" rtlCol="0">
            <a:spAutoFit/>
          </a:bodyPr>
          <a:lstStyle/>
          <a:p>
            <a:r>
              <a:rPr lang="en-US" sz="1600" dirty="0">
                <a:solidFill>
                  <a:srgbClr val="FF0000"/>
                </a:solidFill>
              </a:rPr>
              <a:t>Product icon</a:t>
            </a:r>
          </a:p>
        </p:txBody>
      </p:sp>
      <p:sp>
        <p:nvSpPr>
          <p:cNvPr id="58" name="TextBox 57">
            <a:extLst>
              <a:ext uri="{FF2B5EF4-FFF2-40B4-BE49-F238E27FC236}">
                <a16:creationId xmlns:a16="http://schemas.microsoft.com/office/drawing/2014/main" xmlns="" id="{5D2B7A6D-B5F0-0D41-94A5-73B9DFF0CFF6}"/>
              </a:ext>
            </a:extLst>
          </p:cNvPr>
          <p:cNvSpPr txBox="1"/>
          <p:nvPr/>
        </p:nvSpPr>
        <p:spPr>
          <a:xfrm>
            <a:off x="480834" y="4229137"/>
            <a:ext cx="1629624" cy="584775"/>
          </a:xfrm>
          <a:prstGeom prst="rect">
            <a:avLst/>
          </a:prstGeom>
          <a:noFill/>
        </p:spPr>
        <p:txBody>
          <a:bodyPr wrap="square" rtlCol="0">
            <a:spAutoFit/>
          </a:bodyPr>
          <a:lstStyle/>
          <a:p>
            <a:r>
              <a:rPr lang="en-US" sz="1600" dirty="0">
                <a:solidFill>
                  <a:srgbClr val="FF0000"/>
                </a:solidFill>
              </a:rPr>
              <a:t>Auto Scaling group</a:t>
            </a:r>
          </a:p>
        </p:txBody>
      </p:sp>
      <p:cxnSp>
        <p:nvCxnSpPr>
          <p:cNvPr id="5" name="Straight Connector 4">
            <a:extLst>
              <a:ext uri="{FF2B5EF4-FFF2-40B4-BE49-F238E27FC236}">
                <a16:creationId xmlns:a16="http://schemas.microsoft.com/office/drawing/2014/main" xmlns="" id="{E59CB3F4-5DB4-F94D-9A90-B383FE83AD91}"/>
              </a:ext>
            </a:extLst>
          </p:cNvPr>
          <p:cNvCxnSpPr/>
          <p:nvPr/>
        </p:nvCxnSpPr>
        <p:spPr>
          <a:xfrm>
            <a:off x="1973655" y="2797468"/>
            <a:ext cx="219093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C02A8A65-CB2F-2148-AE0E-E751A1252418}"/>
              </a:ext>
            </a:extLst>
          </p:cNvPr>
          <p:cNvCxnSpPr>
            <a:cxnSpLocks/>
          </p:cNvCxnSpPr>
          <p:nvPr/>
        </p:nvCxnSpPr>
        <p:spPr>
          <a:xfrm>
            <a:off x="1802214" y="2130695"/>
            <a:ext cx="456237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xmlns="" id="{776F48F6-8398-044F-9928-D46DCAF32038}"/>
              </a:ext>
            </a:extLst>
          </p:cNvPr>
          <p:cNvSpPr/>
          <p:nvPr/>
        </p:nvSpPr>
        <p:spPr>
          <a:xfrm>
            <a:off x="3693814" y="4092166"/>
            <a:ext cx="298764" cy="1484769"/>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Lst>
            <a:ahLst/>
            <a:cxnLst>
              <a:cxn ang="0">
                <a:pos x="connsiteX0" y="connsiteY0"/>
              </a:cxn>
              <a:cxn ang="0">
                <a:pos x="connsiteX1" y="connsiteY1"/>
              </a:cxn>
              <a:cxn ang="0">
                <a:pos x="connsiteX2" y="connsiteY2"/>
              </a:cxn>
              <a:cxn ang="0">
                <a:pos x="connsiteX3" y="connsiteY3"/>
              </a:cxn>
            </a:cxnLst>
            <a:rect l="l" t="t" r="r" b="b"/>
            <a:pathLst>
              <a:path w="298764" h="1484769">
                <a:moveTo>
                  <a:pt x="298764" y="0"/>
                </a:moveTo>
                <a:lnTo>
                  <a:pt x="0" y="0"/>
                </a:lnTo>
                <a:lnTo>
                  <a:pt x="0" y="1484769"/>
                </a:lnTo>
                <a:lnTo>
                  <a:pt x="298764" y="1484769"/>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xmlns="" id="{8BC2694E-5ABC-DE44-82E7-EFA5E4912F2B}"/>
              </a:ext>
            </a:extLst>
          </p:cNvPr>
          <p:cNvCxnSpPr>
            <a:cxnSpLocks/>
          </p:cNvCxnSpPr>
          <p:nvPr/>
        </p:nvCxnSpPr>
        <p:spPr>
          <a:xfrm>
            <a:off x="1820320" y="4403115"/>
            <a:ext cx="187585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2" name="Freeform 61">
            <a:extLst>
              <a:ext uri="{FF2B5EF4-FFF2-40B4-BE49-F238E27FC236}">
                <a16:creationId xmlns:a16="http://schemas.microsoft.com/office/drawing/2014/main" xmlns="" id="{A6745372-1625-D643-BAB1-F96BBD9D0F1E}"/>
              </a:ext>
            </a:extLst>
          </p:cNvPr>
          <p:cNvSpPr/>
          <p:nvPr/>
        </p:nvSpPr>
        <p:spPr>
          <a:xfrm>
            <a:off x="2544731" y="283087"/>
            <a:ext cx="796705" cy="147335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29876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xmlns="" id="{F1F69F1A-89A6-B44A-9BD4-E0A9B9E5AE0B}"/>
              </a:ext>
            </a:extLst>
          </p:cNvPr>
          <p:cNvSpPr/>
          <p:nvPr/>
        </p:nvSpPr>
        <p:spPr>
          <a:xfrm>
            <a:off x="2542308" y="752641"/>
            <a:ext cx="620272" cy="543019"/>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Connector 63">
            <a:extLst>
              <a:ext uri="{FF2B5EF4-FFF2-40B4-BE49-F238E27FC236}">
                <a16:creationId xmlns:a16="http://schemas.microsoft.com/office/drawing/2014/main" xmlns="" id="{57695406-C2BA-874F-B27E-988538D40E85}"/>
              </a:ext>
            </a:extLst>
          </p:cNvPr>
          <p:cNvCxnSpPr>
            <a:cxnSpLocks/>
          </p:cNvCxnSpPr>
          <p:nvPr/>
        </p:nvCxnSpPr>
        <p:spPr>
          <a:xfrm>
            <a:off x="2110458" y="1180082"/>
            <a:ext cx="431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161068"/>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14783</TotalTime>
  <Words>1424</Words>
  <Application>Microsoft Macintosh PowerPoint</Application>
  <PresentationFormat>Widescreen</PresentationFormat>
  <Paragraphs>487</Paragraphs>
  <Slides>41</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41</vt:i4>
      </vt:variant>
    </vt:vector>
  </HeadingPairs>
  <TitlesOfParts>
    <vt:vector size="46" baseType="lpstr">
      <vt:lpstr>Amazon Ember</vt:lpstr>
      <vt:lpstr>Arial</vt:lpstr>
      <vt:lpstr>Calibri</vt:lpstr>
      <vt:lpstr>Office Theme</vt:lpstr>
      <vt:lpstr>1_Office Theme</vt:lpstr>
      <vt:lpstr>AWS Architecture Icons</vt:lpstr>
      <vt:lpstr>What’s changed?</vt:lpstr>
      <vt:lpstr>Contents</vt:lpstr>
      <vt:lpstr>Introduction</vt:lpstr>
      <vt:lpstr>About AWS Architecture Icons</vt:lpstr>
      <vt:lpstr>Before you begin:</vt:lpstr>
      <vt:lpstr>System</vt:lpstr>
      <vt:lpstr>System elements</vt:lpstr>
      <vt:lpstr>PowerPoint Presentation</vt:lpstr>
      <vt:lpstr>Guidelines</vt:lpstr>
      <vt:lpstr>Building a diagram</vt:lpstr>
      <vt:lpstr>Groups</vt:lpstr>
      <vt:lpstr>Icons</vt:lpstr>
      <vt:lpstr>Arrows</vt:lpstr>
      <vt:lpstr>Elements</vt:lpstr>
      <vt:lpstr>Elements for light backgrounds</vt:lpstr>
      <vt:lpstr>Elements for dark backgrounds</vt:lpstr>
      <vt:lpstr>Elements for any background</vt:lpstr>
      <vt:lpstr>Product and resource icons</vt:lpstr>
      <vt:lpstr>Analytics</vt:lpstr>
      <vt:lpstr>Application Integration</vt:lpstr>
      <vt:lpstr>AR &amp; VR</vt:lpstr>
      <vt:lpstr>Compute</vt:lpstr>
      <vt:lpstr>Compute</vt:lpstr>
      <vt:lpstr>Customer Engagement</vt:lpstr>
      <vt:lpstr>Database</vt:lpstr>
      <vt:lpstr>Database</vt:lpstr>
      <vt:lpstr>Desktop &amp; App Streaming</vt:lpstr>
      <vt:lpstr>Internet of Things</vt:lpstr>
      <vt:lpstr>IoT Resources</vt:lpstr>
      <vt:lpstr>Management Tools</vt:lpstr>
      <vt:lpstr>Management Tools</vt:lpstr>
      <vt:lpstr>Media Services</vt:lpstr>
      <vt:lpstr>Network &amp; Content Delivery</vt:lpstr>
      <vt:lpstr>Security, Identity, &amp; Compliance</vt:lpstr>
      <vt:lpstr>Security, Identity &amp; Compliance</vt:lpstr>
      <vt:lpstr>Storage</vt:lpstr>
      <vt:lpstr>Examples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Daniel Martin Weibel</cp:lastModifiedBy>
  <cp:revision>191</cp:revision>
  <cp:lastPrinted>2018-10-01T14:27:43Z</cp:lastPrinted>
  <dcterms:created xsi:type="dcterms:W3CDTF">2018-09-14T20:21:45Z</dcterms:created>
  <dcterms:modified xsi:type="dcterms:W3CDTF">2018-11-06T15:36:28Z</dcterms:modified>
</cp:coreProperties>
</file>